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5"/>
  </p:notesMasterIdLst>
  <p:sldIdLst>
    <p:sldId id="256" r:id="rId2"/>
    <p:sldId id="259" r:id="rId3"/>
    <p:sldId id="258" r:id="rId4"/>
    <p:sldId id="261" r:id="rId5"/>
    <p:sldId id="306" r:id="rId6"/>
    <p:sldId id="260" r:id="rId7"/>
    <p:sldId id="307" r:id="rId8"/>
    <p:sldId id="308" r:id="rId9"/>
    <p:sldId id="315" r:id="rId10"/>
    <p:sldId id="339" r:id="rId11"/>
    <p:sldId id="340" r:id="rId12"/>
    <p:sldId id="341" r:id="rId13"/>
    <p:sldId id="271" r:id="rId14"/>
    <p:sldId id="309" r:id="rId15"/>
    <p:sldId id="338" r:id="rId16"/>
    <p:sldId id="262" r:id="rId17"/>
    <p:sldId id="316" r:id="rId18"/>
    <p:sldId id="342" r:id="rId19"/>
    <p:sldId id="317" r:id="rId20"/>
    <p:sldId id="263" r:id="rId21"/>
    <p:sldId id="314" r:id="rId22"/>
    <p:sldId id="312" r:id="rId23"/>
    <p:sldId id="313" r:id="rId24"/>
    <p:sldId id="318" r:id="rId25"/>
    <p:sldId id="319" r:id="rId26"/>
    <p:sldId id="265" r:id="rId27"/>
    <p:sldId id="310" r:id="rId28"/>
    <p:sldId id="264" r:id="rId29"/>
    <p:sldId id="320" r:id="rId30"/>
    <p:sldId id="324" r:id="rId31"/>
    <p:sldId id="325" r:id="rId32"/>
    <p:sldId id="326" r:id="rId33"/>
    <p:sldId id="327" r:id="rId34"/>
    <p:sldId id="348" r:id="rId35"/>
    <p:sldId id="332" r:id="rId36"/>
    <p:sldId id="335" r:id="rId37"/>
    <p:sldId id="334" r:id="rId38"/>
    <p:sldId id="336" r:id="rId39"/>
    <p:sldId id="337" r:id="rId40"/>
    <p:sldId id="311" r:id="rId41"/>
    <p:sldId id="275" r:id="rId42"/>
    <p:sldId id="287" r:id="rId43"/>
    <p:sldId id="352" r:id="rId44"/>
    <p:sldId id="360" r:id="rId45"/>
    <p:sldId id="353" r:id="rId46"/>
    <p:sldId id="361" r:id="rId47"/>
    <p:sldId id="362" r:id="rId48"/>
    <p:sldId id="363" r:id="rId49"/>
    <p:sldId id="355" r:id="rId50"/>
    <p:sldId id="354" r:id="rId51"/>
    <p:sldId id="364" r:id="rId52"/>
    <p:sldId id="351" r:id="rId53"/>
    <p:sldId id="343" r:id="rId54"/>
  </p:sldIdLst>
  <p:sldSz cx="9144000" cy="5143500" type="screen16x9"/>
  <p:notesSz cx="6858000" cy="9144000"/>
  <p:embeddedFontLst>
    <p:embeddedFont>
      <p:font typeface="Anaheim" panose="020B0604020202020204" charset="0"/>
      <p:regular r:id="rId56"/>
      <p:bold r:id="rId57"/>
    </p:embeddedFont>
    <p:embeddedFont>
      <p:font typeface="Bebas Neue" panose="020B0606020202050201" pitchFamily="34" charset="0"/>
      <p:regular r:id="rId58"/>
    </p:embeddedFont>
    <p:embeddedFont>
      <p:font typeface="MingLiU_MSCS-ExtB" panose="02020500000000000000" pitchFamily="18" charset="-120"/>
      <p:regular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  <p:embeddedFont>
      <p:font typeface="Montserrat Black" panose="00000A00000000000000" pitchFamily="2" charset="0"/>
      <p:bold r:id="rId64"/>
      <p:boldItalic r:id="rId65"/>
    </p:embeddedFont>
    <p:embeddedFont>
      <p:font typeface="Montserrat Light" panose="00000400000000000000" pitchFamily="2" charset="0"/>
      <p:regular r:id="rId66"/>
      <p:italic r:id="rId67"/>
    </p:embeddedFont>
    <p:embeddedFont>
      <p:font typeface="Nunito Light" pitchFamily="2" charset="0"/>
      <p:regular r:id="rId68"/>
      <p:italic r:id="rId69"/>
    </p:embeddedFont>
    <p:embeddedFont>
      <p:font typeface="PT Sans" panose="020B050302020302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B1076-EEF2-4EBD-BEB0-820C7F40EAEE}" v="19" dt="2025-05-04T17:13:19.197"/>
  </p1510:revLst>
</p1510:revInfo>
</file>

<file path=ppt/tableStyles.xml><?xml version="1.0" encoding="utf-8"?>
<a:tblStyleLst xmlns:a="http://schemas.openxmlformats.org/drawingml/2006/main" def="{2531A8EE-957C-4532-AA01-148B50A01EF1}">
  <a:tblStyle styleId="{2531A8EE-957C-4532-AA01-148B50A01E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9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Salah" userId="f2af5d4763aec786" providerId="LiveId" clId="{11AB1076-EEF2-4EBD-BEB0-820C7F40EAEE}"/>
    <pc:docChg chg="undo custSel addSld delSld modSld sldOrd">
      <pc:chgData name="Mohamed Salah" userId="f2af5d4763aec786" providerId="LiveId" clId="{11AB1076-EEF2-4EBD-BEB0-820C7F40EAEE}" dt="2025-05-04T17:14:15.604" v="1573" actId="20577"/>
      <pc:docMkLst>
        <pc:docMk/>
      </pc:docMkLst>
      <pc:sldChg chg="modSp mod">
        <pc:chgData name="Mohamed Salah" userId="f2af5d4763aec786" providerId="LiveId" clId="{11AB1076-EEF2-4EBD-BEB0-820C7F40EAEE}" dt="2025-05-03T12:54:18.092" v="24" actId="20577"/>
        <pc:sldMkLst>
          <pc:docMk/>
          <pc:sldMk cId="0" sldId="275"/>
        </pc:sldMkLst>
        <pc:spChg chg="mod">
          <ac:chgData name="Mohamed Salah" userId="f2af5d4763aec786" providerId="LiveId" clId="{11AB1076-EEF2-4EBD-BEB0-820C7F40EAEE}" dt="2025-05-03T12:54:18.092" v="24" actId="20577"/>
          <ac:spMkLst>
            <pc:docMk/>
            <pc:sldMk cId="0" sldId="275"/>
            <ac:spMk id="1899" creationId="{00000000-0000-0000-0000-000000000000}"/>
          </ac:spMkLst>
        </pc:spChg>
      </pc:sldChg>
      <pc:sldChg chg="modSp mod">
        <pc:chgData name="Mohamed Salah" userId="f2af5d4763aec786" providerId="LiveId" clId="{11AB1076-EEF2-4EBD-BEB0-820C7F40EAEE}" dt="2025-05-04T16:12:04.149" v="47" actId="14100"/>
        <pc:sldMkLst>
          <pc:docMk/>
          <pc:sldMk cId="0" sldId="287"/>
        </pc:sldMkLst>
        <pc:spChg chg="mod">
          <ac:chgData name="Mohamed Salah" userId="f2af5d4763aec786" providerId="LiveId" clId="{11AB1076-EEF2-4EBD-BEB0-820C7F40EAEE}" dt="2025-05-04T16:12:04.149" v="47" actId="14100"/>
          <ac:spMkLst>
            <pc:docMk/>
            <pc:sldMk cId="0" sldId="287"/>
            <ac:spMk id="3106" creationId="{00000000-0000-0000-0000-000000000000}"/>
          </ac:spMkLst>
        </pc:spChg>
        <pc:spChg chg="mod">
          <ac:chgData name="Mohamed Salah" userId="f2af5d4763aec786" providerId="LiveId" clId="{11AB1076-EEF2-4EBD-BEB0-820C7F40EAEE}" dt="2025-05-04T16:11:45.557" v="46" actId="1076"/>
          <ac:spMkLst>
            <pc:docMk/>
            <pc:sldMk cId="0" sldId="287"/>
            <ac:spMk id="3108" creationId="{00000000-0000-0000-0000-000000000000}"/>
          </ac:spMkLst>
        </pc:spChg>
        <pc:picChg chg="mod">
          <ac:chgData name="Mohamed Salah" userId="f2af5d4763aec786" providerId="LiveId" clId="{11AB1076-EEF2-4EBD-BEB0-820C7F40EAEE}" dt="2025-05-04T16:11:38.277" v="45" actId="1076"/>
          <ac:picMkLst>
            <pc:docMk/>
            <pc:sldMk cId="0" sldId="287"/>
            <ac:picMk id="2" creationId="{CC49B2FB-32C3-4642-8684-3623D4186D3C}"/>
          </ac:picMkLst>
        </pc:picChg>
      </pc:sldChg>
      <pc:sldChg chg="add del">
        <pc:chgData name="Mohamed Salah" userId="f2af5d4763aec786" providerId="LiveId" clId="{11AB1076-EEF2-4EBD-BEB0-820C7F40EAEE}" dt="2025-05-04T17:05:54.942" v="1451" actId="47"/>
        <pc:sldMkLst>
          <pc:docMk/>
          <pc:sldMk cId="4199614372" sldId="344"/>
        </pc:sldMkLst>
      </pc:sldChg>
      <pc:sldChg chg="add del">
        <pc:chgData name="Mohamed Salah" userId="f2af5d4763aec786" providerId="LiveId" clId="{11AB1076-EEF2-4EBD-BEB0-820C7F40EAEE}" dt="2025-05-04T17:05:55.925" v="1452" actId="47"/>
        <pc:sldMkLst>
          <pc:docMk/>
          <pc:sldMk cId="2667644557" sldId="345"/>
        </pc:sldMkLst>
      </pc:sldChg>
      <pc:sldChg chg="del">
        <pc:chgData name="Mohamed Salah" userId="f2af5d4763aec786" providerId="LiveId" clId="{11AB1076-EEF2-4EBD-BEB0-820C7F40EAEE}" dt="2025-05-04T16:57:43.963" v="1267" actId="2696"/>
        <pc:sldMkLst>
          <pc:docMk/>
          <pc:sldMk cId="201396661" sldId="346"/>
        </pc:sldMkLst>
      </pc:sldChg>
      <pc:sldChg chg="add del">
        <pc:chgData name="Mohamed Salah" userId="f2af5d4763aec786" providerId="LiveId" clId="{11AB1076-EEF2-4EBD-BEB0-820C7F40EAEE}" dt="2025-05-04T17:05:57.487" v="1453" actId="47"/>
        <pc:sldMkLst>
          <pc:docMk/>
          <pc:sldMk cId="460083332" sldId="347"/>
        </pc:sldMkLst>
      </pc:sldChg>
      <pc:sldChg chg="del">
        <pc:chgData name="Mohamed Salah" userId="f2af5d4763aec786" providerId="LiveId" clId="{11AB1076-EEF2-4EBD-BEB0-820C7F40EAEE}" dt="2025-05-04T16:57:36.487" v="1265" actId="2696"/>
        <pc:sldMkLst>
          <pc:docMk/>
          <pc:sldMk cId="748377763" sldId="349"/>
        </pc:sldMkLst>
      </pc:sldChg>
      <pc:sldChg chg="del">
        <pc:chgData name="Mohamed Salah" userId="f2af5d4763aec786" providerId="LiveId" clId="{11AB1076-EEF2-4EBD-BEB0-820C7F40EAEE}" dt="2025-05-04T16:57:39.547" v="1266" actId="2696"/>
        <pc:sldMkLst>
          <pc:docMk/>
          <pc:sldMk cId="3156111784" sldId="350"/>
        </pc:sldMkLst>
      </pc:sldChg>
      <pc:sldChg chg="addSp delSp modSp mod">
        <pc:chgData name="Mohamed Salah" userId="f2af5d4763aec786" providerId="LiveId" clId="{11AB1076-EEF2-4EBD-BEB0-820C7F40EAEE}" dt="2025-05-04T17:13:37.107" v="1572" actId="20577"/>
        <pc:sldMkLst>
          <pc:docMk/>
          <pc:sldMk cId="2804392805" sldId="352"/>
        </pc:sldMkLst>
        <pc:spChg chg="mod">
          <ac:chgData name="Mohamed Salah" userId="f2af5d4763aec786" providerId="LiveId" clId="{11AB1076-EEF2-4EBD-BEB0-820C7F40EAEE}" dt="2025-05-04T16:16:56.071" v="97" actId="20577"/>
          <ac:spMkLst>
            <pc:docMk/>
            <pc:sldMk cId="2804392805" sldId="352"/>
            <ac:spMk id="3106" creationId="{7BD41E0E-48D3-9227-7E79-0F739BA9D04C}"/>
          </ac:spMkLst>
        </pc:spChg>
        <pc:spChg chg="mod">
          <ac:chgData name="Mohamed Salah" userId="f2af5d4763aec786" providerId="LiveId" clId="{11AB1076-EEF2-4EBD-BEB0-820C7F40EAEE}" dt="2025-05-04T17:13:37.107" v="1572" actId="20577"/>
          <ac:spMkLst>
            <pc:docMk/>
            <pc:sldMk cId="2804392805" sldId="352"/>
            <ac:spMk id="3108" creationId="{588238E0-3402-799B-8339-C67BFA0B5718}"/>
          </ac:spMkLst>
        </pc:spChg>
        <pc:picChg chg="add mod">
          <ac:chgData name="Mohamed Salah" userId="f2af5d4763aec786" providerId="LiveId" clId="{11AB1076-EEF2-4EBD-BEB0-820C7F40EAEE}" dt="2025-05-04T16:21:37.277" v="150" actId="1076"/>
          <ac:picMkLst>
            <pc:docMk/>
            <pc:sldMk cId="2804392805" sldId="352"/>
            <ac:picMk id="2" creationId="{85126378-93D0-3AF9-E56E-674C53077963}"/>
          </ac:picMkLst>
        </pc:picChg>
        <pc:picChg chg="add del">
          <ac:chgData name="Mohamed Salah" userId="f2af5d4763aec786" providerId="LiveId" clId="{11AB1076-EEF2-4EBD-BEB0-820C7F40EAEE}" dt="2025-05-04T16:17:10.787" v="100" actId="478"/>
          <ac:picMkLst>
            <pc:docMk/>
            <pc:sldMk cId="2804392805" sldId="352"/>
            <ac:picMk id="3" creationId="{D1C324BE-4E9F-47C7-9715-C483E68D8825}"/>
          </ac:picMkLst>
        </pc:picChg>
        <pc:picChg chg="del">
          <ac:chgData name="Mohamed Salah" userId="f2af5d4763aec786" providerId="LiveId" clId="{11AB1076-EEF2-4EBD-BEB0-820C7F40EAEE}" dt="2025-05-04T16:17:11.897" v="101" actId="478"/>
          <ac:picMkLst>
            <pc:docMk/>
            <pc:sldMk cId="2804392805" sldId="352"/>
            <ac:picMk id="4" creationId="{4DCF6DB8-7FD3-A0B6-16F2-F23691105527}"/>
          </ac:picMkLst>
        </pc:picChg>
      </pc:sldChg>
      <pc:sldChg chg="addSp delSp modSp mod">
        <pc:chgData name="Mohamed Salah" userId="f2af5d4763aec786" providerId="LiveId" clId="{11AB1076-EEF2-4EBD-BEB0-820C7F40EAEE}" dt="2025-05-04T16:38:16.147" v="681" actId="20577"/>
        <pc:sldMkLst>
          <pc:docMk/>
          <pc:sldMk cId="3198836007" sldId="353"/>
        </pc:sldMkLst>
        <pc:spChg chg="mod">
          <ac:chgData name="Mohamed Salah" userId="f2af5d4763aec786" providerId="LiveId" clId="{11AB1076-EEF2-4EBD-BEB0-820C7F40EAEE}" dt="2025-05-04T16:38:16.147" v="681" actId="20577"/>
          <ac:spMkLst>
            <pc:docMk/>
            <pc:sldMk cId="3198836007" sldId="353"/>
            <ac:spMk id="3106" creationId="{B1E57776-FA00-B0D4-990B-D149F8F86FC6}"/>
          </ac:spMkLst>
        </pc:spChg>
        <pc:spChg chg="mod">
          <ac:chgData name="Mohamed Salah" userId="f2af5d4763aec786" providerId="LiveId" clId="{11AB1076-EEF2-4EBD-BEB0-820C7F40EAEE}" dt="2025-05-04T16:36:25.651" v="642" actId="20577"/>
          <ac:spMkLst>
            <pc:docMk/>
            <pc:sldMk cId="3198836007" sldId="353"/>
            <ac:spMk id="3108" creationId="{F5691E45-CFC9-9C63-E761-F21BD73CDBD2}"/>
          </ac:spMkLst>
        </pc:spChg>
        <pc:picChg chg="add mod">
          <ac:chgData name="Mohamed Salah" userId="f2af5d4763aec786" providerId="LiveId" clId="{11AB1076-EEF2-4EBD-BEB0-820C7F40EAEE}" dt="2025-05-04T16:36:57.991" v="648" actId="1076"/>
          <ac:picMkLst>
            <pc:docMk/>
            <pc:sldMk cId="3198836007" sldId="353"/>
            <ac:picMk id="2" creationId="{A606AD49-818F-247F-13F0-C7E51AFBF472}"/>
          </ac:picMkLst>
        </pc:picChg>
        <pc:picChg chg="add del">
          <ac:chgData name="Mohamed Salah" userId="f2af5d4763aec786" providerId="LiveId" clId="{11AB1076-EEF2-4EBD-BEB0-820C7F40EAEE}" dt="2025-05-04T16:37:17.837" v="650" actId="478"/>
          <ac:picMkLst>
            <pc:docMk/>
            <pc:sldMk cId="3198836007" sldId="353"/>
            <ac:picMk id="3" creationId="{A8D671A1-A466-5440-62D2-62A249ADB15C}"/>
          </ac:picMkLst>
        </pc:picChg>
        <pc:picChg chg="add mod">
          <ac:chgData name="Mohamed Salah" userId="f2af5d4763aec786" providerId="LiveId" clId="{11AB1076-EEF2-4EBD-BEB0-820C7F40EAEE}" dt="2025-05-04T16:37:40.937" v="657" actId="1076"/>
          <ac:picMkLst>
            <pc:docMk/>
            <pc:sldMk cId="3198836007" sldId="353"/>
            <ac:picMk id="4" creationId="{F7DB94C2-886A-9D5B-B035-2FE44B59023D}"/>
          </ac:picMkLst>
        </pc:picChg>
      </pc:sldChg>
      <pc:sldChg chg="modSp mod ord">
        <pc:chgData name="Mohamed Salah" userId="f2af5d4763aec786" providerId="LiveId" clId="{11AB1076-EEF2-4EBD-BEB0-820C7F40EAEE}" dt="2025-05-04T17:14:15.604" v="1573" actId="20577"/>
        <pc:sldMkLst>
          <pc:docMk/>
          <pc:sldMk cId="3791552933" sldId="354"/>
        </pc:sldMkLst>
        <pc:spChg chg="mod">
          <ac:chgData name="Mohamed Salah" userId="f2af5d4763aec786" providerId="LiveId" clId="{11AB1076-EEF2-4EBD-BEB0-820C7F40EAEE}" dt="2025-05-04T17:04:50.447" v="1403" actId="14100"/>
          <ac:spMkLst>
            <pc:docMk/>
            <pc:sldMk cId="3791552933" sldId="354"/>
            <ac:spMk id="3106" creationId="{534F9902-6F1C-601E-8E5C-171CF3C47273}"/>
          </ac:spMkLst>
        </pc:spChg>
        <pc:spChg chg="mod">
          <ac:chgData name="Mohamed Salah" userId="f2af5d4763aec786" providerId="LiveId" clId="{11AB1076-EEF2-4EBD-BEB0-820C7F40EAEE}" dt="2025-05-04T17:14:15.604" v="1573" actId="20577"/>
          <ac:spMkLst>
            <pc:docMk/>
            <pc:sldMk cId="3791552933" sldId="354"/>
            <ac:spMk id="3108" creationId="{750D097B-1D57-AAAE-F9E8-4519C8DAFB86}"/>
          </ac:spMkLst>
        </pc:spChg>
      </pc:sldChg>
      <pc:sldChg chg="addSp delSp modSp mod">
        <pc:chgData name="Mohamed Salah" userId="f2af5d4763aec786" providerId="LiveId" clId="{11AB1076-EEF2-4EBD-BEB0-820C7F40EAEE}" dt="2025-05-04T16:56:33.917" v="1191" actId="1076"/>
        <pc:sldMkLst>
          <pc:docMk/>
          <pc:sldMk cId="2519183825" sldId="355"/>
        </pc:sldMkLst>
        <pc:spChg chg="add del mod">
          <ac:chgData name="Mohamed Salah" userId="f2af5d4763aec786" providerId="LiveId" clId="{11AB1076-EEF2-4EBD-BEB0-820C7F40EAEE}" dt="2025-05-04T16:55:49.137" v="1179" actId="478"/>
          <ac:spMkLst>
            <pc:docMk/>
            <pc:sldMk cId="2519183825" sldId="355"/>
            <ac:spMk id="3" creationId="{B2A251C5-D3D2-6DF4-723E-F7D4619ACDBF}"/>
          </ac:spMkLst>
        </pc:spChg>
        <pc:spChg chg="mod">
          <ac:chgData name="Mohamed Salah" userId="f2af5d4763aec786" providerId="LiveId" clId="{11AB1076-EEF2-4EBD-BEB0-820C7F40EAEE}" dt="2025-05-04T16:55:17.467" v="1177" actId="1076"/>
          <ac:spMkLst>
            <pc:docMk/>
            <pc:sldMk cId="2519183825" sldId="355"/>
            <ac:spMk id="3106" creationId="{E26E2ABC-45F1-AC35-E44A-EE134FF6CCBA}"/>
          </ac:spMkLst>
        </pc:spChg>
        <pc:spChg chg="del">
          <ac:chgData name="Mohamed Salah" userId="f2af5d4763aec786" providerId="LiveId" clId="{11AB1076-EEF2-4EBD-BEB0-820C7F40EAEE}" dt="2025-05-04T16:55:46.274" v="1178" actId="478"/>
          <ac:spMkLst>
            <pc:docMk/>
            <pc:sldMk cId="2519183825" sldId="355"/>
            <ac:spMk id="3108" creationId="{5663DA79-BD2E-F924-6E11-6FCC9C89F7BE}"/>
          </ac:spMkLst>
        </pc:spChg>
        <pc:picChg chg="add mod">
          <ac:chgData name="Mohamed Salah" userId="f2af5d4763aec786" providerId="LiveId" clId="{11AB1076-EEF2-4EBD-BEB0-820C7F40EAEE}" dt="2025-05-04T16:56:33.917" v="1191" actId="1076"/>
          <ac:picMkLst>
            <pc:docMk/>
            <pc:sldMk cId="2519183825" sldId="355"/>
            <ac:picMk id="4" creationId="{CD4CE053-0FBC-9B9A-9346-FAF3EE6C39DC}"/>
          </ac:picMkLst>
        </pc:picChg>
        <pc:picChg chg="add mod">
          <ac:chgData name="Mohamed Salah" userId="f2af5d4763aec786" providerId="LiveId" clId="{11AB1076-EEF2-4EBD-BEB0-820C7F40EAEE}" dt="2025-05-04T16:56:32.166" v="1190" actId="1076"/>
          <ac:picMkLst>
            <pc:docMk/>
            <pc:sldMk cId="2519183825" sldId="355"/>
            <ac:picMk id="5" creationId="{8B83F9BE-71B8-6BFA-2F77-F3F619C92A46}"/>
          </ac:picMkLst>
        </pc:picChg>
      </pc:sldChg>
      <pc:sldChg chg="add del">
        <pc:chgData name="Mohamed Salah" userId="f2af5d4763aec786" providerId="LiveId" clId="{11AB1076-EEF2-4EBD-BEB0-820C7F40EAEE}" dt="2025-05-04T17:05:51.997" v="1450" actId="2696"/>
        <pc:sldMkLst>
          <pc:docMk/>
          <pc:sldMk cId="26202821" sldId="357"/>
        </pc:sldMkLst>
      </pc:sldChg>
      <pc:sldChg chg="modSp del mod">
        <pc:chgData name="Mohamed Salah" userId="f2af5d4763aec786" providerId="LiveId" clId="{11AB1076-EEF2-4EBD-BEB0-820C7F40EAEE}" dt="2025-05-04T17:11:42.047" v="1568" actId="47"/>
        <pc:sldMkLst>
          <pc:docMk/>
          <pc:sldMk cId="1993506860" sldId="358"/>
        </pc:sldMkLst>
        <pc:spChg chg="mod">
          <ac:chgData name="Mohamed Salah" userId="f2af5d4763aec786" providerId="LiveId" clId="{11AB1076-EEF2-4EBD-BEB0-820C7F40EAEE}" dt="2025-05-04T17:06:05.617" v="1454" actId="21"/>
          <ac:spMkLst>
            <pc:docMk/>
            <pc:sldMk cId="1993506860" sldId="358"/>
            <ac:spMk id="3108" creationId="{E9C83F86-226C-BCC9-A547-A84BC4B5FFCB}"/>
          </ac:spMkLst>
        </pc:spChg>
      </pc:sldChg>
      <pc:sldChg chg="modSp del mod">
        <pc:chgData name="Mohamed Salah" userId="f2af5d4763aec786" providerId="LiveId" clId="{11AB1076-EEF2-4EBD-BEB0-820C7F40EAEE}" dt="2025-05-04T17:11:44.767" v="1569" actId="47"/>
        <pc:sldMkLst>
          <pc:docMk/>
          <pc:sldMk cId="286032792" sldId="359"/>
        </pc:sldMkLst>
        <pc:spChg chg="mod">
          <ac:chgData name="Mohamed Salah" userId="f2af5d4763aec786" providerId="LiveId" clId="{11AB1076-EEF2-4EBD-BEB0-820C7F40EAEE}" dt="2025-05-04T17:11:22.237" v="1562" actId="21"/>
          <ac:spMkLst>
            <pc:docMk/>
            <pc:sldMk cId="286032792" sldId="359"/>
            <ac:spMk id="3108" creationId="{5B801A93-1FBB-04CF-025A-FC59C64D1CB7}"/>
          </ac:spMkLst>
        </pc:spChg>
      </pc:sldChg>
      <pc:sldChg chg="addSp delSp modSp add mod ord">
        <pc:chgData name="Mohamed Salah" userId="f2af5d4763aec786" providerId="LiveId" clId="{11AB1076-EEF2-4EBD-BEB0-820C7F40EAEE}" dt="2025-05-04T16:31:19.653" v="347"/>
        <pc:sldMkLst>
          <pc:docMk/>
          <pc:sldMk cId="4057291472" sldId="360"/>
        </pc:sldMkLst>
        <pc:spChg chg="mod">
          <ac:chgData name="Mohamed Salah" userId="f2af5d4763aec786" providerId="LiveId" clId="{11AB1076-EEF2-4EBD-BEB0-820C7F40EAEE}" dt="2025-05-04T16:27:02.888" v="242" actId="5793"/>
          <ac:spMkLst>
            <pc:docMk/>
            <pc:sldMk cId="4057291472" sldId="360"/>
            <ac:spMk id="3108" creationId="{EE6793C4-E074-2580-A508-5A623AEA37D8}"/>
          </ac:spMkLst>
        </pc:spChg>
        <pc:picChg chg="del">
          <ac:chgData name="Mohamed Salah" userId="f2af5d4763aec786" providerId="LiveId" clId="{11AB1076-EEF2-4EBD-BEB0-820C7F40EAEE}" dt="2025-05-04T16:25:55.469" v="220" actId="478"/>
          <ac:picMkLst>
            <pc:docMk/>
            <pc:sldMk cId="4057291472" sldId="360"/>
            <ac:picMk id="2" creationId="{DC830875-3FB0-341A-281D-60DA5405055B}"/>
          </ac:picMkLst>
        </pc:picChg>
        <pc:picChg chg="add mod">
          <ac:chgData name="Mohamed Salah" userId="f2af5d4763aec786" providerId="LiveId" clId="{11AB1076-EEF2-4EBD-BEB0-820C7F40EAEE}" dt="2025-05-04T16:27:12.757" v="243" actId="1076"/>
          <ac:picMkLst>
            <pc:docMk/>
            <pc:sldMk cId="4057291472" sldId="360"/>
            <ac:picMk id="3" creationId="{3C35DE6B-7DDD-3A39-B0C1-B1DAE616C155}"/>
          </ac:picMkLst>
        </pc:picChg>
      </pc:sldChg>
      <pc:sldChg chg="addSp delSp modSp add mod">
        <pc:chgData name="Mohamed Salah" userId="f2af5d4763aec786" providerId="LiveId" clId="{11AB1076-EEF2-4EBD-BEB0-820C7F40EAEE}" dt="2025-05-04T16:41:57.757" v="754" actId="1076"/>
        <pc:sldMkLst>
          <pc:docMk/>
          <pc:sldMk cId="1548542521" sldId="361"/>
        </pc:sldMkLst>
        <pc:spChg chg="mod">
          <ac:chgData name="Mohamed Salah" userId="f2af5d4763aec786" providerId="LiveId" clId="{11AB1076-EEF2-4EBD-BEB0-820C7F40EAEE}" dt="2025-05-04T16:39:07.727" v="713" actId="20577"/>
          <ac:spMkLst>
            <pc:docMk/>
            <pc:sldMk cId="1548542521" sldId="361"/>
            <ac:spMk id="3106" creationId="{14528553-BD62-4F6A-B664-DF1D177F6EB4}"/>
          </ac:spMkLst>
        </pc:spChg>
        <pc:spChg chg="mod">
          <ac:chgData name="Mohamed Salah" userId="f2af5d4763aec786" providerId="LiveId" clId="{11AB1076-EEF2-4EBD-BEB0-820C7F40EAEE}" dt="2025-05-04T16:41:28.432" v="748" actId="20577"/>
          <ac:spMkLst>
            <pc:docMk/>
            <pc:sldMk cId="1548542521" sldId="361"/>
            <ac:spMk id="3108" creationId="{40375540-F146-71A8-7C75-0BD162D282B0}"/>
          </ac:spMkLst>
        </pc:spChg>
        <pc:picChg chg="del">
          <ac:chgData name="Mohamed Salah" userId="f2af5d4763aec786" providerId="LiveId" clId="{11AB1076-EEF2-4EBD-BEB0-820C7F40EAEE}" dt="2025-05-04T16:41:48.909" v="749" actId="478"/>
          <ac:picMkLst>
            <pc:docMk/>
            <pc:sldMk cId="1548542521" sldId="361"/>
            <ac:picMk id="2" creationId="{120E3D63-F66D-A70B-CA42-56B2D94BDE81}"/>
          </ac:picMkLst>
        </pc:picChg>
        <pc:picChg chg="add mod">
          <ac:chgData name="Mohamed Salah" userId="f2af5d4763aec786" providerId="LiveId" clId="{11AB1076-EEF2-4EBD-BEB0-820C7F40EAEE}" dt="2025-05-04T16:41:57.757" v="754" actId="1076"/>
          <ac:picMkLst>
            <pc:docMk/>
            <pc:sldMk cId="1548542521" sldId="361"/>
            <ac:picMk id="3" creationId="{36691580-E49E-0857-C88E-3DFA58E797AE}"/>
          </ac:picMkLst>
        </pc:picChg>
        <pc:picChg chg="del">
          <ac:chgData name="Mohamed Salah" userId="f2af5d4763aec786" providerId="LiveId" clId="{11AB1076-EEF2-4EBD-BEB0-820C7F40EAEE}" dt="2025-05-04T16:41:49.317" v="750" actId="478"/>
          <ac:picMkLst>
            <pc:docMk/>
            <pc:sldMk cId="1548542521" sldId="361"/>
            <ac:picMk id="4" creationId="{6E22183B-EBEB-3E4F-A35F-485FD0A297DA}"/>
          </ac:picMkLst>
        </pc:picChg>
      </pc:sldChg>
      <pc:sldChg chg="addSp delSp modSp add mod">
        <pc:chgData name="Mohamed Salah" userId="f2af5d4763aec786" providerId="LiveId" clId="{11AB1076-EEF2-4EBD-BEB0-820C7F40EAEE}" dt="2025-05-04T16:46:10.779" v="952" actId="20577"/>
        <pc:sldMkLst>
          <pc:docMk/>
          <pc:sldMk cId="1368684344" sldId="362"/>
        </pc:sldMkLst>
        <pc:spChg chg="mod">
          <ac:chgData name="Mohamed Salah" userId="f2af5d4763aec786" providerId="LiveId" clId="{11AB1076-EEF2-4EBD-BEB0-820C7F40EAEE}" dt="2025-05-04T16:44:31.227" v="896" actId="20577"/>
          <ac:spMkLst>
            <pc:docMk/>
            <pc:sldMk cId="1368684344" sldId="362"/>
            <ac:spMk id="3106" creationId="{D8345D57-F17D-3BEF-22CD-3C13374E559C}"/>
          </ac:spMkLst>
        </pc:spChg>
        <pc:spChg chg="mod">
          <ac:chgData name="Mohamed Salah" userId="f2af5d4763aec786" providerId="LiveId" clId="{11AB1076-EEF2-4EBD-BEB0-820C7F40EAEE}" dt="2025-05-04T16:46:10.779" v="952" actId="20577"/>
          <ac:spMkLst>
            <pc:docMk/>
            <pc:sldMk cId="1368684344" sldId="362"/>
            <ac:spMk id="3108" creationId="{610D86DA-A864-5A17-F3B5-B359E669971A}"/>
          </ac:spMkLst>
        </pc:spChg>
        <pc:picChg chg="add mod">
          <ac:chgData name="Mohamed Salah" userId="f2af5d4763aec786" providerId="LiveId" clId="{11AB1076-EEF2-4EBD-BEB0-820C7F40EAEE}" dt="2025-05-04T16:45:04.994" v="901" actId="1076"/>
          <ac:picMkLst>
            <pc:docMk/>
            <pc:sldMk cId="1368684344" sldId="362"/>
            <ac:picMk id="2" creationId="{E1877A98-D260-B3AE-A04F-0C42CD4C9AFC}"/>
          </ac:picMkLst>
        </pc:picChg>
        <pc:picChg chg="del">
          <ac:chgData name="Mohamed Salah" userId="f2af5d4763aec786" providerId="LiveId" clId="{11AB1076-EEF2-4EBD-BEB0-820C7F40EAEE}" dt="2025-05-04T16:44:53.968" v="897" actId="478"/>
          <ac:picMkLst>
            <pc:docMk/>
            <pc:sldMk cId="1368684344" sldId="362"/>
            <ac:picMk id="3" creationId="{65DDEE89-6F02-177F-851C-10A623F57384}"/>
          </ac:picMkLst>
        </pc:picChg>
      </pc:sldChg>
      <pc:sldChg chg="addSp delSp modSp add mod modClrScheme chgLayout">
        <pc:chgData name="Mohamed Salah" userId="f2af5d4763aec786" providerId="LiveId" clId="{11AB1076-EEF2-4EBD-BEB0-820C7F40EAEE}" dt="2025-05-04T16:54:39.167" v="1116" actId="20577"/>
        <pc:sldMkLst>
          <pc:docMk/>
          <pc:sldMk cId="1005554197" sldId="363"/>
        </pc:sldMkLst>
        <pc:spChg chg="add del mod ord">
          <ac:chgData name="Mohamed Salah" userId="f2af5d4763aec786" providerId="LiveId" clId="{11AB1076-EEF2-4EBD-BEB0-820C7F40EAEE}" dt="2025-05-04T16:51:58.886" v="1032" actId="700"/>
          <ac:spMkLst>
            <pc:docMk/>
            <pc:sldMk cId="1005554197" sldId="363"/>
            <ac:spMk id="3" creationId="{EC512FFD-F324-CC1F-08F9-587498A1A47C}"/>
          </ac:spMkLst>
        </pc:spChg>
        <pc:spChg chg="add del mod ord">
          <ac:chgData name="Mohamed Salah" userId="f2af5d4763aec786" providerId="LiveId" clId="{11AB1076-EEF2-4EBD-BEB0-820C7F40EAEE}" dt="2025-05-04T16:51:58.886" v="1032" actId="700"/>
          <ac:spMkLst>
            <pc:docMk/>
            <pc:sldMk cId="1005554197" sldId="363"/>
            <ac:spMk id="4" creationId="{93D339A3-71F9-1EEB-1B0E-B48C193CABB6}"/>
          </ac:spMkLst>
        </pc:spChg>
        <pc:spChg chg="add del mod ord">
          <ac:chgData name="Mohamed Salah" userId="f2af5d4763aec786" providerId="LiveId" clId="{11AB1076-EEF2-4EBD-BEB0-820C7F40EAEE}" dt="2025-05-04T16:51:58.886" v="1032" actId="700"/>
          <ac:spMkLst>
            <pc:docMk/>
            <pc:sldMk cId="1005554197" sldId="363"/>
            <ac:spMk id="5" creationId="{EFA4ABB9-44C6-DB03-3D6B-CD4E19324219}"/>
          </ac:spMkLst>
        </pc:spChg>
        <pc:spChg chg="add mod ord">
          <ac:chgData name="Mohamed Salah" userId="f2af5d4763aec786" providerId="LiveId" clId="{11AB1076-EEF2-4EBD-BEB0-820C7F40EAEE}" dt="2025-05-04T16:54:39.167" v="1116" actId="20577"/>
          <ac:spMkLst>
            <pc:docMk/>
            <pc:sldMk cId="1005554197" sldId="363"/>
            <ac:spMk id="6" creationId="{782D268C-0F30-20C5-F68C-59896CF7BD4C}"/>
          </ac:spMkLst>
        </pc:spChg>
        <pc:spChg chg="add mod">
          <ac:chgData name="Mohamed Salah" userId="f2af5d4763aec786" providerId="LiveId" clId="{11AB1076-EEF2-4EBD-BEB0-820C7F40EAEE}" dt="2025-05-04T16:53:29.270" v="1067" actId="1076"/>
          <ac:spMkLst>
            <pc:docMk/>
            <pc:sldMk cId="1005554197" sldId="363"/>
            <ac:spMk id="7" creationId="{F12AE53F-76D2-625F-69D3-C86477DF4CB6}"/>
          </ac:spMkLst>
        </pc:spChg>
        <pc:spChg chg="mod ord">
          <ac:chgData name="Mohamed Salah" userId="f2af5d4763aec786" providerId="LiveId" clId="{11AB1076-EEF2-4EBD-BEB0-820C7F40EAEE}" dt="2025-05-04T16:52:40.629" v="1056" actId="700"/>
          <ac:spMkLst>
            <pc:docMk/>
            <pc:sldMk cId="1005554197" sldId="363"/>
            <ac:spMk id="3106" creationId="{934FE796-8B36-52E5-43B8-F3EEFD468DED}"/>
          </ac:spMkLst>
        </pc:spChg>
        <pc:spChg chg="mod ord">
          <ac:chgData name="Mohamed Salah" userId="f2af5d4763aec786" providerId="LiveId" clId="{11AB1076-EEF2-4EBD-BEB0-820C7F40EAEE}" dt="2025-05-04T16:54:37.112" v="1115" actId="20577"/>
          <ac:spMkLst>
            <pc:docMk/>
            <pc:sldMk cId="1005554197" sldId="363"/>
            <ac:spMk id="3108" creationId="{32B971C5-F0FB-FBF3-2848-01744D4119FC}"/>
          </ac:spMkLst>
        </pc:spChg>
        <pc:picChg chg="del">
          <ac:chgData name="Mohamed Salah" userId="f2af5d4763aec786" providerId="LiveId" clId="{11AB1076-EEF2-4EBD-BEB0-820C7F40EAEE}" dt="2025-05-04T16:48:08.117" v="959" actId="478"/>
          <ac:picMkLst>
            <pc:docMk/>
            <pc:sldMk cId="1005554197" sldId="363"/>
            <ac:picMk id="2" creationId="{DAAEBBDE-623D-89D9-8B0A-35EF819E8DE4}"/>
          </ac:picMkLst>
        </pc:picChg>
      </pc:sldChg>
      <pc:sldChg chg="modSp add mod">
        <pc:chgData name="Mohamed Salah" userId="f2af5d4763aec786" providerId="LiveId" clId="{11AB1076-EEF2-4EBD-BEB0-820C7F40EAEE}" dt="2025-05-04T17:11:32.972" v="1567" actId="20577"/>
        <pc:sldMkLst>
          <pc:docMk/>
          <pc:sldMk cId="1120680454" sldId="364"/>
        </pc:sldMkLst>
        <pc:spChg chg="mod">
          <ac:chgData name="Mohamed Salah" userId="f2af5d4763aec786" providerId="LiveId" clId="{11AB1076-EEF2-4EBD-BEB0-820C7F40EAEE}" dt="2025-05-04T17:05:10.827" v="1436" actId="20577"/>
          <ac:spMkLst>
            <pc:docMk/>
            <pc:sldMk cId="1120680454" sldId="364"/>
            <ac:spMk id="3106" creationId="{9D18120A-85B3-33E7-B6D1-78C6CCD7D98A}"/>
          </ac:spMkLst>
        </pc:spChg>
        <pc:spChg chg="mod">
          <ac:chgData name="Mohamed Salah" userId="f2af5d4763aec786" providerId="LiveId" clId="{11AB1076-EEF2-4EBD-BEB0-820C7F40EAEE}" dt="2025-05-04T17:11:32.972" v="1567" actId="20577"/>
          <ac:spMkLst>
            <pc:docMk/>
            <pc:sldMk cId="1120680454" sldId="364"/>
            <ac:spMk id="3108" creationId="{A80ECA4A-DFE3-EC5D-4F2F-5B8B71D0FA04}"/>
          </ac:spMkLst>
        </pc:spChg>
      </pc:sldChg>
      <pc:sldChg chg="add del">
        <pc:chgData name="Mohamed Salah" userId="f2af5d4763aec786" providerId="LiveId" clId="{11AB1076-EEF2-4EBD-BEB0-820C7F40EAEE}" dt="2025-05-04T17:03:38.902" v="1354" actId="2890"/>
        <pc:sldMkLst>
          <pc:docMk/>
          <pc:sldMk cId="3562441747" sldId="364"/>
        </pc:sldMkLst>
      </pc:sldChg>
      <pc:sldMasterChg chg="addSldLayout delSldLayout">
        <pc:chgData name="Mohamed Salah" userId="f2af5d4763aec786" providerId="LiveId" clId="{11AB1076-EEF2-4EBD-BEB0-820C7F40EAEE}" dt="2025-05-04T17:05:57.487" v="1453" actId="47"/>
        <pc:sldMasterMkLst>
          <pc:docMk/>
          <pc:sldMasterMk cId="0" sldId="2147483680"/>
        </pc:sldMasterMkLst>
        <pc:sldLayoutChg chg="add del">
          <pc:chgData name="Mohamed Salah" userId="f2af5d4763aec786" providerId="LiveId" clId="{11AB1076-EEF2-4EBD-BEB0-820C7F40EAEE}" dt="2025-05-04T17:05:57.487" v="1453" actId="47"/>
          <pc:sldLayoutMkLst>
            <pc:docMk/>
            <pc:sldMasterMk cId="0" sldId="2147483680"/>
            <pc:sldLayoutMk cId="0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E9E754-B1DC-43BB-A171-6C6FC4470C7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EB85637F-4074-471E-B69C-131738A0BD5D}">
      <dgm:prSet phldrT="[Text]" custT="1"/>
      <dgm:spPr/>
      <dgm:t>
        <a:bodyPr/>
        <a:lstStyle/>
        <a:p>
          <a:r>
            <a:rPr lang="en-US" sz="1200" dirty="0"/>
            <a:t>Dataset Collection</a:t>
          </a:r>
        </a:p>
      </dgm:t>
    </dgm:pt>
    <dgm:pt modelId="{CFD2DC2C-0EF5-4B7E-869E-236CCD236007}" type="parTrans" cxnId="{F6D43D8C-4769-4199-9342-D02A9DCC2346}">
      <dgm:prSet/>
      <dgm:spPr/>
      <dgm:t>
        <a:bodyPr/>
        <a:lstStyle/>
        <a:p>
          <a:endParaRPr lang="en-US"/>
        </a:p>
      </dgm:t>
    </dgm:pt>
    <dgm:pt modelId="{4D362685-BF16-4F8D-A80A-F32639D54900}" type="sibTrans" cxnId="{F6D43D8C-4769-4199-9342-D02A9DCC2346}">
      <dgm:prSet/>
      <dgm:spPr/>
      <dgm:t>
        <a:bodyPr/>
        <a:lstStyle/>
        <a:p>
          <a:endParaRPr lang="en-US"/>
        </a:p>
      </dgm:t>
    </dgm:pt>
    <dgm:pt modelId="{CC1AD504-2BB8-43B2-85BB-D0314353AC09}">
      <dgm:prSet phldrT="[Text]" custT="1"/>
      <dgm:spPr/>
      <dgm:t>
        <a:bodyPr/>
        <a:lstStyle/>
        <a:p>
          <a:r>
            <a:rPr lang="en-US" sz="1200" dirty="0"/>
            <a:t>Face Detection</a:t>
          </a:r>
        </a:p>
      </dgm:t>
    </dgm:pt>
    <dgm:pt modelId="{B6728D06-57A8-4950-BBA4-8E8C63EC0D2F}" type="parTrans" cxnId="{AA190850-32F4-4DCF-A8D3-EDA06E010D70}">
      <dgm:prSet/>
      <dgm:spPr/>
      <dgm:t>
        <a:bodyPr/>
        <a:lstStyle/>
        <a:p>
          <a:endParaRPr lang="en-US"/>
        </a:p>
      </dgm:t>
    </dgm:pt>
    <dgm:pt modelId="{3F2D84CF-9C07-4069-9227-4BDF912EFFA7}" type="sibTrans" cxnId="{AA190850-32F4-4DCF-A8D3-EDA06E010D70}">
      <dgm:prSet/>
      <dgm:spPr/>
      <dgm:t>
        <a:bodyPr/>
        <a:lstStyle/>
        <a:p>
          <a:endParaRPr lang="en-US"/>
        </a:p>
      </dgm:t>
    </dgm:pt>
    <dgm:pt modelId="{3759D6DC-20EF-4BC9-A821-E0F973F4FED0}">
      <dgm:prSet phldrT="[Text]" custT="1"/>
      <dgm:spPr/>
      <dgm:t>
        <a:bodyPr/>
        <a:lstStyle/>
        <a:p>
          <a:r>
            <a:rPr lang="en-US" sz="1200" dirty="0"/>
            <a:t>Image Preprocessing </a:t>
          </a:r>
        </a:p>
      </dgm:t>
    </dgm:pt>
    <dgm:pt modelId="{7895403E-FB03-4ACC-AE46-F06A2B9D55B7}" type="parTrans" cxnId="{F36BB6D7-8C58-4051-B091-DEBBB5BD996D}">
      <dgm:prSet/>
      <dgm:spPr/>
      <dgm:t>
        <a:bodyPr/>
        <a:lstStyle/>
        <a:p>
          <a:endParaRPr lang="en-US"/>
        </a:p>
      </dgm:t>
    </dgm:pt>
    <dgm:pt modelId="{721BCDD3-C79B-4231-A0F9-BCA862A93812}" type="sibTrans" cxnId="{F36BB6D7-8C58-4051-B091-DEBBB5BD996D}">
      <dgm:prSet/>
      <dgm:spPr/>
      <dgm:t>
        <a:bodyPr/>
        <a:lstStyle/>
        <a:p>
          <a:endParaRPr lang="en-US"/>
        </a:p>
      </dgm:t>
    </dgm:pt>
    <dgm:pt modelId="{7416F5CB-CDF1-4CD5-ADE0-79CEEEB35A26}">
      <dgm:prSet phldrT="[Text]" custT="1"/>
      <dgm:spPr/>
      <dgm:t>
        <a:bodyPr/>
        <a:lstStyle/>
        <a:p>
          <a:r>
            <a:rPr lang="en-US" sz="1200" dirty="0"/>
            <a:t>Face Recognition </a:t>
          </a:r>
        </a:p>
      </dgm:t>
    </dgm:pt>
    <dgm:pt modelId="{17128B2D-3D4C-42F0-996D-B94ABD90B78F}" type="parTrans" cxnId="{6D6DC72A-28E7-4BD0-8455-C6740092A253}">
      <dgm:prSet/>
      <dgm:spPr/>
      <dgm:t>
        <a:bodyPr/>
        <a:lstStyle/>
        <a:p>
          <a:endParaRPr lang="en-US"/>
        </a:p>
      </dgm:t>
    </dgm:pt>
    <dgm:pt modelId="{D6BFA9EC-3757-4388-A185-19B29D4AD51F}" type="sibTrans" cxnId="{6D6DC72A-28E7-4BD0-8455-C6740092A253}">
      <dgm:prSet/>
      <dgm:spPr/>
      <dgm:t>
        <a:bodyPr/>
        <a:lstStyle/>
        <a:p>
          <a:endParaRPr lang="en-US"/>
        </a:p>
      </dgm:t>
    </dgm:pt>
    <dgm:pt modelId="{7FF01B6D-76C6-4191-ACCE-90A5B65A04A7}">
      <dgm:prSet phldrT="[Text]" custT="1"/>
      <dgm:spPr/>
      <dgm:t>
        <a:bodyPr/>
        <a:lstStyle/>
        <a:p>
          <a:r>
            <a:rPr lang="en-US" sz="1200" dirty="0"/>
            <a:t>Face Embedding</a:t>
          </a:r>
        </a:p>
      </dgm:t>
    </dgm:pt>
    <dgm:pt modelId="{137D2372-95C1-4BEE-B7BB-AFCDB1A2377E}" type="parTrans" cxnId="{0A41A65C-D3C6-438D-9DE8-357345AEADEE}">
      <dgm:prSet/>
      <dgm:spPr/>
      <dgm:t>
        <a:bodyPr/>
        <a:lstStyle/>
        <a:p>
          <a:endParaRPr lang="en-US"/>
        </a:p>
      </dgm:t>
    </dgm:pt>
    <dgm:pt modelId="{1406C8BC-EA4F-49B2-AEE4-3CB49058C31D}" type="sibTrans" cxnId="{0A41A65C-D3C6-438D-9DE8-357345AEADEE}">
      <dgm:prSet/>
      <dgm:spPr/>
      <dgm:t>
        <a:bodyPr/>
        <a:lstStyle/>
        <a:p>
          <a:endParaRPr lang="en-US"/>
        </a:p>
      </dgm:t>
    </dgm:pt>
    <dgm:pt modelId="{60EAAD1D-BB1D-4E67-B7D6-4F9E9BACB342}">
      <dgm:prSet phldrT="[Text]" custT="1"/>
      <dgm:spPr/>
      <dgm:t>
        <a:bodyPr/>
        <a:lstStyle/>
        <a:p>
          <a:r>
            <a:rPr lang="en-US" sz="1200" dirty="0"/>
            <a:t>Test the System </a:t>
          </a:r>
        </a:p>
      </dgm:t>
    </dgm:pt>
    <dgm:pt modelId="{980020B7-B6CF-4C45-9F76-5C32CD33D56E}" type="parTrans" cxnId="{B4657CF8-170E-4B47-8D84-F1392A5EC763}">
      <dgm:prSet/>
      <dgm:spPr/>
      <dgm:t>
        <a:bodyPr/>
        <a:lstStyle/>
        <a:p>
          <a:endParaRPr lang="en-US"/>
        </a:p>
      </dgm:t>
    </dgm:pt>
    <dgm:pt modelId="{F63ADA33-B2BE-4A96-8A72-B63CCB099ED0}" type="sibTrans" cxnId="{B4657CF8-170E-4B47-8D84-F1392A5EC763}">
      <dgm:prSet/>
      <dgm:spPr/>
      <dgm:t>
        <a:bodyPr/>
        <a:lstStyle/>
        <a:p>
          <a:endParaRPr lang="en-US"/>
        </a:p>
      </dgm:t>
    </dgm:pt>
    <dgm:pt modelId="{25C766DA-363F-4A51-BDB6-0C8BF8A7F655}" type="pres">
      <dgm:prSet presAssocID="{27E9E754-B1DC-43BB-A171-6C6FC4470C73}" presName="Name0" presStyleCnt="0">
        <dgm:presLayoutVars>
          <dgm:dir/>
          <dgm:resizeHandles val="exact"/>
        </dgm:presLayoutVars>
      </dgm:prSet>
      <dgm:spPr/>
    </dgm:pt>
    <dgm:pt modelId="{B10840DB-C7D6-4A00-87BE-774554C32CA2}" type="pres">
      <dgm:prSet presAssocID="{27E9E754-B1DC-43BB-A171-6C6FC4470C73}" presName="arrow" presStyleLbl="bgShp" presStyleIdx="0" presStyleCn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</dgm:pt>
    <dgm:pt modelId="{C19EF9DF-632C-4BBA-9111-64267BA684C2}" type="pres">
      <dgm:prSet presAssocID="{27E9E754-B1DC-43BB-A171-6C6FC4470C73}" presName="points" presStyleCnt="0"/>
      <dgm:spPr/>
    </dgm:pt>
    <dgm:pt modelId="{45187F8F-5470-44FE-BF29-E0C651F74611}" type="pres">
      <dgm:prSet presAssocID="{EB85637F-4074-471E-B69C-131738A0BD5D}" presName="compositeA" presStyleCnt="0"/>
      <dgm:spPr/>
    </dgm:pt>
    <dgm:pt modelId="{E40A5918-ACD5-4F5F-B7FB-666718F82B87}" type="pres">
      <dgm:prSet presAssocID="{EB85637F-4074-471E-B69C-131738A0BD5D}" presName="textA" presStyleLbl="revTx" presStyleIdx="0" presStyleCnt="6">
        <dgm:presLayoutVars>
          <dgm:bulletEnabled val="1"/>
        </dgm:presLayoutVars>
      </dgm:prSet>
      <dgm:spPr/>
    </dgm:pt>
    <dgm:pt modelId="{CE729056-6C9A-444D-BB61-4209D3DDF29A}" type="pres">
      <dgm:prSet presAssocID="{EB85637F-4074-471E-B69C-131738A0BD5D}" presName="circleA" presStyleLbl="node1" presStyleIdx="0" presStyleCnt="6"/>
      <dgm:spPr/>
    </dgm:pt>
    <dgm:pt modelId="{4B4C0536-1A2C-4269-B8DF-15937369C1C2}" type="pres">
      <dgm:prSet presAssocID="{EB85637F-4074-471E-B69C-131738A0BD5D}" presName="spaceA" presStyleCnt="0"/>
      <dgm:spPr/>
    </dgm:pt>
    <dgm:pt modelId="{2505B1DC-C176-4884-B61D-7E522096A223}" type="pres">
      <dgm:prSet presAssocID="{4D362685-BF16-4F8D-A80A-F32639D54900}" presName="space" presStyleCnt="0"/>
      <dgm:spPr/>
    </dgm:pt>
    <dgm:pt modelId="{D30D3E1F-DA8B-4A92-A1AF-928D1E7E1E65}" type="pres">
      <dgm:prSet presAssocID="{CC1AD504-2BB8-43B2-85BB-D0314353AC09}" presName="compositeB" presStyleCnt="0"/>
      <dgm:spPr/>
    </dgm:pt>
    <dgm:pt modelId="{52437D7D-5DEE-4E9E-BDF0-DE8CC16E3DB3}" type="pres">
      <dgm:prSet presAssocID="{CC1AD504-2BB8-43B2-85BB-D0314353AC09}" presName="textB" presStyleLbl="revTx" presStyleIdx="1" presStyleCnt="6">
        <dgm:presLayoutVars>
          <dgm:bulletEnabled val="1"/>
        </dgm:presLayoutVars>
      </dgm:prSet>
      <dgm:spPr/>
    </dgm:pt>
    <dgm:pt modelId="{69B2FA5A-9CA7-48BA-BB56-0A2BC80FC423}" type="pres">
      <dgm:prSet presAssocID="{CC1AD504-2BB8-43B2-85BB-D0314353AC09}" presName="circleB" presStyleLbl="node1" presStyleIdx="1" presStyleCnt="6"/>
      <dgm:spPr/>
    </dgm:pt>
    <dgm:pt modelId="{56325E07-A9F9-46C0-AB73-86FCEA6EE329}" type="pres">
      <dgm:prSet presAssocID="{CC1AD504-2BB8-43B2-85BB-D0314353AC09}" presName="spaceB" presStyleCnt="0"/>
      <dgm:spPr/>
    </dgm:pt>
    <dgm:pt modelId="{50164DD7-A7B1-4B24-B439-C87948892CB5}" type="pres">
      <dgm:prSet presAssocID="{3F2D84CF-9C07-4069-9227-4BDF912EFFA7}" presName="space" presStyleCnt="0"/>
      <dgm:spPr/>
    </dgm:pt>
    <dgm:pt modelId="{A666ADC2-BCE6-4743-9D63-2996E2BC1BEB}" type="pres">
      <dgm:prSet presAssocID="{3759D6DC-20EF-4BC9-A821-E0F973F4FED0}" presName="compositeA" presStyleCnt="0"/>
      <dgm:spPr/>
    </dgm:pt>
    <dgm:pt modelId="{CE35BB25-E7E1-463D-B949-5DCA20D83E9B}" type="pres">
      <dgm:prSet presAssocID="{3759D6DC-20EF-4BC9-A821-E0F973F4FED0}" presName="textA" presStyleLbl="revTx" presStyleIdx="2" presStyleCnt="6" custScaleX="141442">
        <dgm:presLayoutVars>
          <dgm:bulletEnabled val="1"/>
        </dgm:presLayoutVars>
      </dgm:prSet>
      <dgm:spPr/>
    </dgm:pt>
    <dgm:pt modelId="{D1587B33-9455-4FF8-91EC-D7431F7A0C92}" type="pres">
      <dgm:prSet presAssocID="{3759D6DC-20EF-4BC9-A821-E0F973F4FED0}" presName="circleA" presStyleLbl="node1" presStyleIdx="2" presStyleCnt="6"/>
      <dgm:spPr/>
    </dgm:pt>
    <dgm:pt modelId="{2367D880-CE6E-454E-88D4-9786F8A85670}" type="pres">
      <dgm:prSet presAssocID="{3759D6DC-20EF-4BC9-A821-E0F973F4FED0}" presName="spaceA" presStyleCnt="0"/>
      <dgm:spPr/>
    </dgm:pt>
    <dgm:pt modelId="{678BF8CE-728A-4C39-96EF-17F04E78C49F}" type="pres">
      <dgm:prSet presAssocID="{721BCDD3-C79B-4231-A0F9-BCA862A93812}" presName="space" presStyleCnt="0"/>
      <dgm:spPr/>
    </dgm:pt>
    <dgm:pt modelId="{B14915DA-043D-496D-B94D-024EF7228E32}" type="pres">
      <dgm:prSet presAssocID="{7FF01B6D-76C6-4191-ACCE-90A5B65A04A7}" presName="compositeB" presStyleCnt="0"/>
      <dgm:spPr/>
    </dgm:pt>
    <dgm:pt modelId="{9F0C3CFC-0816-43D5-9DE1-4C464D973E0D}" type="pres">
      <dgm:prSet presAssocID="{7FF01B6D-76C6-4191-ACCE-90A5B65A04A7}" presName="textB" presStyleLbl="revTx" presStyleIdx="3" presStyleCnt="6">
        <dgm:presLayoutVars>
          <dgm:bulletEnabled val="1"/>
        </dgm:presLayoutVars>
      </dgm:prSet>
      <dgm:spPr/>
    </dgm:pt>
    <dgm:pt modelId="{F3AE6B2F-7158-4585-8DAD-BD0BA55D757F}" type="pres">
      <dgm:prSet presAssocID="{7FF01B6D-76C6-4191-ACCE-90A5B65A04A7}" presName="circleB" presStyleLbl="node1" presStyleIdx="3" presStyleCnt="6"/>
      <dgm:spPr/>
    </dgm:pt>
    <dgm:pt modelId="{B20275B4-EE30-45BF-8446-FFB7002AF1D4}" type="pres">
      <dgm:prSet presAssocID="{7FF01B6D-76C6-4191-ACCE-90A5B65A04A7}" presName="spaceB" presStyleCnt="0"/>
      <dgm:spPr/>
    </dgm:pt>
    <dgm:pt modelId="{E586532E-1297-4EC8-A033-AA38CB51D188}" type="pres">
      <dgm:prSet presAssocID="{1406C8BC-EA4F-49B2-AEE4-3CB49058C31D}" presName="space" presStyleCnt="0"/>
      <dgm:spPr/>
    </dgm:pt>
    <dgm:pt modelId="{37F93190-6258-41AE-90EC-81BBF42150B3}" type="pres">
      <dgm:prSet presAssocID="{7416F5CB-CDF1-4CD5-ADE0-79CEEEB35A26}" presName="compositeA" presStyleCnt="0"/>
      <dgm:spPr/>
    </dgm:pt>
    <dgm:pt modelId="{86BB8051-AF77-4F4B-86D9-407CADA609E6}" type="pres">
      <dgm:prSet presAssocID="{7416F5CB-CDF1-4CD5-ADE0-79CEEEB35A26}" presName="textA" presStyleLbl="revTx" presStyleIdx="4" presStyleCnt="6">
        <dgm:presLayoutVars>
          <dgm:bulletEnabled val="1"/>
        </dgm:presLayoutVars>
      </dgm:prSet>
      <dgm:spPr/>
    </dgm:pt>
    <dgm:pt modelId="{42E4B61A-5691-4509-B696-04C3F39BCC37}" type="pres">
      <dgm:prSet presAssocID="{7416F5CB-CDF1-4CD5-ADE0-79CEEEB35A26}" presName="circleA" presStyleLbl="node1" presStyleIdx="4" presStyleCnt="6"/>
      <dgm:spPr/>
    </dgm:pt>
    <dgm:pt modelId="{0760958A-ED52-4551-8788-AFE3068459A9}" type="pres">
      <dgm:prSet presAssocID="{7416F5CB-CDF1-4CD5-ADE0-79CEEEB35A26}" presName="spaceA" presStyleCnt="0"/>
      <dgm:spPr/>
    </dgm:pt>
    <dgm:pt modelId="{9DC82F1E-626A-49D5-A891-C35CA358AD78}" type="pres">
      <dgm:prSet presAssocID="{D6BFA9EC-3757-4388-A185-19B29D4AD51F}" presName="space" presStyleCnt="0"/>
      <dgm:spPr/>
    </dgm:pt>
    <dgm:pt modelId="{5BA188A1-6856-4D85-B4E2-C7B1EC303D54}" type="pres">
      <dgm:prSet presAssocID="{60EAAD1D-BB1D-4E67-B7D6-4F9E9BACB342}" presName="compositeB" presStyleCnt="0"/>
      <dgm:spPr/>
    </dgm:pt>
    <dgm:pt modelId="{FB77390D-B6BF-4954-8E2B-74EF691672CB}" type="pres">
      <dgm:prSet presAssocID="{60EAAD1D-BB1D-4E67-B7D6-4F9E9BACB342}" presName="textB" presStyleLbl="revTx" presStyleIdx="5" presStyleCnt="6">
        <dgm:presLayoutVars>
          <dgm:bulletEnabled val="1"/>
        </dgm:presLayoutVars>
      </dgm:prSet>
      <dgm:spPr/>
    </dgm:pt>
    <dgm:pt modelId="{357C2F5A-2AAC-42CF-8CC3-C27723F00B6F}" type="pres">
      <dgm:prSet presAssocID="{60EAAD1D-BB1D-4E67-B7D6-4F9E9BACB342}" presName="circleB" presStyleLbl="node1" presStyleIdx="5" presStyleCnt="6"/>
      <dgm:spPr/>
    </dgm:pt>
    <dgm:pt modelId="{26932AB4-CFEA-47C4-AC0E-A6208A23FCCD}" type="pres">
      <dgm:prSet presAssocID="{60EAAD1D-BB1D-4E67-B7D6-4F9E9BACB342}" presName="spaceB" presStyleCnt="0"/>
      <dgm:spPr/>
    </dgm:pt>
  </dgm:ptLst>
  <dgm:cxnLst>
    <dgm:cxn modelId="{6D6DC72A-28E7-4BD0-8455-C6740092A253}" srcId="{27E9E754-B1DC-43BB-A171-6C6FC4470C73}" destId="{7416F5CB-CDF1-4CD5-ADE0-79CEEEB35A26}" srcOrd="4" destOrd="0" parTransId="{17128B2D-3D4C-42F0-996D-B94ABD90B78F}" sibTransId="{D6BFA9EC-3757-4388-A185-19B29D4AD51F}"/>
    <dgm:cxn modelId="{A3A14A34-A63C-4A9B-9942-AD5A55515A6D}" type="presOf" srcId="{CC1AD504-2BB8-43B2-85BB-D0314353AC09}" destId="{52437D7D-5DEE-4E9E-BDF0-DE8CC16E3DB3}" srcOrd="0" destOrd="0" presId="urn:microsoft.com/office/officeart/2005/8/layout/hProcess11"/>
    <dgm:cxn modelId="{0A41A65C-D3C6-438D-9DE8-357345AEADEE}" srcId="{27E9E754-B1DC-43BB-A171-6C6FC4470C73}" destId="{7FF01B6D-76C6-4191-ACCE-90A5B65A04A7}" srcOrd="3" destOrd="0" parTransId="{137D2372-95C1-4BEE-B7BB-AFCDB1A2377E}" sibTransId="{1406C8BC-EA4F-49B2-AEE4-3CB49058C31D}"/>
    <dgm:cxn modelId="{AA190850-32F4-4DCF-A8D3-EDA06E010D70}" srcId="{27E9E754-B1DC-43BB-A171-6C6FC4470C73}" destId="{CC1AD504-2BB8-43B2-85BB-D0314353AC09}" srcOrd="1" destOrd="0" parTransId="{B6728D06-57A8-4950-BBA4-8E8C63EC0D2F}" sibTransId="{3F2D84CF-9C07-4069-9227-4BDF912EFFA7}"/>
    <dgm:cxn modelId="{B789265A-1E11-4594-9F58-CAFB50B3E806}" type="presOf" srcId="{60EAAD1D-BB1D-4E67-B7D6-4F9E9BACB342}" destId="{FB77390D-B6BF-4954-8E2B-74EF691672CB}" srcOrd="0" destOrd="0" presId="urn:microsoft.com/office/officeart/2005/8/layout/hProcess11"/>
    <dgm:cxn modelId="{F6D43D8C-4769-4199-9342-D02A9DCC2346}" srcId="{27E9E754-B1DC-43BB-A171-6C6FC4470C73}" destId="{EB85637F-4074-471E-B69C-131738A0BD5D}" srcOrd="0" destOrd="0" parTransId="{CFD2DC2C-0EF5-4B7E-869E-236CCD236007}" sibTransId="{4D362685-BF16-4F8D-A80A-F32639D54900}"/>
    <dgm:cxn modelId="{281CA58C-128A-4A6C-AD61-BF2240C5CC13}" type="presOf" srcId="{27E9E754-B1DC-43BB-A171-6C6FC4470C73}" destId="{25C766DA-363F-4A51-BDB6-0C8BF8A7F655}" srcOrd="0" destOrd="0" presId="urn:microsoft.com/office/officeart/2005/8/layout/hProcess11"/>
    <dgm:cxn modelId="{6B6D56AB-1F00-4107-87C8-65D0BFBD40B9}" type="presOf" srcId="{3759D6DC-20EF-4BC9-A821-E0F973F4FED0}" destId="{CE35BB25-E7E1-463D-B949-5DCA20D83E9B}" srcOrd="0" destOrd="0" presId="urn:microsoft.com/office/officeart/2005/8/layout/hProcess11"/>
    <dgm:cxn modelId="{B36B72C7-4A8D-4F1A-AC70-278354B0D0E5}" type="presOf" srcId="{7FF01B6D-76C6-4191-ACCE-90A5B65A04A7}" destId="{9F0C3CFC-0816-43D5-9DE1-4C464D973E0D}" srcOrd="0" destOrd="0" presId="urn:microsoft.com/office/officeart/2005/8/layout/hProcess11"/>
    <dgm:cxn modelId="{F36BB6D7-8C58-4051-B091-DEBBB5BD996D}" srcId="{27E9E754-B1DC-43BB-A171-6C6FC4470C73}" destId="{3759D6DC-20EF-4BC9-A821-E0F973F4FED0}" srcOrd="2" destOrd="0" parTransId="{7895403E-FB03-4ACC-AE46-F06A2B9D55B7}" sibTransId="{721BCDD3-C79B-4231-A0F9-BCA862A93812}"/>
    <dgm:cxn modelId="{11DA6CDC-CF04-4BB5-A0E0-FA3096ED287D}" type="presOf" srcId="{7416F5CB-CDF1-4CD5-ADE0-79CEEEB35A26}" destId="{86BB8051-AF77-4F4B-86D9-407CADA609E6}" srcOrd="0" destOrd="0" presId="urn:microsoft.com/office/officeart/2005/8/layout/hProcess11"/>
    <dgm:cxn modelId="{F27031E7-FC3F-48FF-B7BF-30969E619864}" type="presOf" srcId="{EB85637F-4074-471E-B69C-131738A0BD5D}" destId="{E40A5918-ACD5-4F5F-B7FB-666718F82B87}" srcOrd="0" destOrd="0" presId="urn:microsoft.com/office/officeart/2005/8/layout/hProcess11"/>
    <dgm:cxn modelId="{B4657CF8-170E-4B47-8D84-F1392A5EC763}" srcId="{27E9E754-B1DC-43BB-A171-6C6FC4470C73}" destId="{60EAAD1D-BB1D-4E67-B7D6-4F9E9BACB342}" srcOrd="5" destOrd="0" parTransId="{980020B7-B6CF-4C45-9F76-5C32CD33D56E}" sibTransId="{F63ADA33-B2BE-4A96-8A72-B63CCB099ED0}"/>
    <dgm:cxn modelId="{C406EC1F-F107-44F4-8A49-703C0A674A17}" type="presParOf" srcId="{25C766DA-363F-4A51-BDB6-0C8BF8A7F655}" destId="{B10840DB-C7D6-4A00-87BE-774554C32CA2}" srcOrd="0" destOrd="0" presId="urn:microsoft.com/office/officeart/2005/8/layout/hProcess11"/>
    <dgm:cxn modelId="{40215DA2-4ABE-42B9-8D94-C3FF37AB621C}" type="presParOf" srcId="{25C766DA-363F-4A51-BDB6-0C8BF8A7F655}" destId="{C19EF9DF-632C-4BBA-9111-64267BA684C2}" srcOrd="1" destOrd="0" presId="urn:microsoft.com/office/officeart/2005/8/layout/hProcess11"/>
    <dgm:cxn modelId="{DBE289DD-AE87-480A-AC06-9D2EEEC5E747}" type="presParOf" srcId="{C19EF9DF-632C-4BBA-9111-64267BA684C2}" destId="{45187F8F-5470-44FE-BF29-E0C651F74611}" srcOrd="0" destOrd="0" presId="urn:microsoft.com/office/officeart/2005/8/layout/hProcess11"/>
    <dgm:cxn modelId="{8FCAD237-54FA-49D7-AC2F-221E8D9C87AD}" type="presParOf" srcId="{45187F8F-5470-44FE-BF29-E0C651F74611}" destId="{E40A5918-ACD5-4F5F-B7FB-666718F82B87}" srcOrd="0" destOrd="0" presId="urn:microsoft.com/office/officeart/2005/8/layout/hProcess11"/>
    <dgm:cxn modelId="{2078EFC4-696C-42D9-BC88-EAE38CB3F98E}" type="presParOf" srcId="{45187F8F-5470-44FE-BF29-E0C651F74611}" destId="{CE729056-6C9A-444D-BB61-4209D3DDF29A}" srcOrd="1" destOrd="0" presId="urn:microsoft.com/office/officeart/2005/8/layout/hProcess11"/>
    <dgm:cxn modelId="{85F9F5E9-A99D-4494-AEE8-97B7E82F09C3}" type="presParOf" srcId="{45187F8F-5470-44FE-BF29-E0C651F74611}" destId="{4B4C0536-1A2C-4269-B8DF-15937369C1C2}" srcOrd="2" destOrd="0" presId="urn:microsoft.com/office/officeart/2005/8/layout/hProcess11"/>
    <dgm:cxn modelId="{840A48F3-8736-49B9-98D0-A9A455A1F1E9}" type="presParOf" srcId="{C19EF9DF-632C-4BBA-9111-64267BA684C2}" destId="{2505B1DC-C176-4884-B61D-7E522096A223}" srcOrd="1" destOrd="0" presId="urn:microsoft.com/office/officeart/2005/8/layout/hProcess11"/>
    <dgm:cxn modelId="{523A9B23-34FF-4CDF-8F3C-17638C52BED9}" type="presParOf" srcId="{C19EF9DF-632C-4BBA-9111-64267BA684C2}" destId="{D30D3E1F-DA8B-4A92-A1AF-928D1E7E1E65}" srcOrd="2" destOrd="0" presId="urn:microsoft.com/office/officeart/2005/8/layout/hProcess11"/>
    <dgm:cxn modelId="{EC3C3362-5342-4947-BFC7-5D86BA38D68B}" type="presParOf" srcId="{D30D3E1F-DA8B-4A92-A1AF-928D1E7E1E65}" destId="{52437D7D-5DEE-4E9E-BDF0-DE8CC16E3DB3}" srcOrd="0" destOrd="0" presId="urn:microsoft.com/office/officeart/2005/8/layout/hProcess11"/>
    <dgm:cxn modelId="{99E50C54-CBB3-44AA-8E67-F6A6666D36D8}" type="presParOf" srcId="{D30D3E1F-DA8B-4A92-A1AF-928D1E7E1E65}" destId="{69B2FA5A-9CA7-48BA-BB56-0A2BC80FC423}" srcOrd="1" destOrd="0" presId="urn:microsoft.com/office/officeart/2005/8/layout/hProcess11"/>
    <dgm:cxn modelId="{8734C9E1-5F0D-4EB1-989A-1F736EB61AA1}" type="presParOf" srcId="{D30D3E1F-DA8B-4A92-A1AF-928D1E7E1E65}" destId="{56325E07-A9F9-46C0-AB73-86FCEA6EE329}" srcOrd="2" destOrd="0" presId="urn:microsoft.com/office/officeart/2005/8/layout/hProcess11"/>
    <dgm:cxn modelId="{42C1B086-ACD7-4644-A5E9-19855D6746EF}" type="presParOf" srcId="{C19EF9DF-632C-4BBA-9111-64267BA684C2}" destId="{50164DD7-A7B1-4B24-B439-C87948892CB5}" srcOrd="3" destOrd="0" presId="urn:microsoft.com/office/officeart/2005/8/layout/hProcess11"/>
    <dgm:cxn modelId="{CF8AB74E-3A78-4DCC-99F0-BD062ED2F8FE}" type="presParOf" srcId="{C19EF9DF-632C-4BBA-9111-64267BA684C2}" destId="{A666ADC2-BCE6-4743-9D63-2996E2BC1BEB}" srcOrd="4" destOrd="0" presId="urn:microsoft.com/office/officeart/2005/8/layout/hProcess11"/>
    <dgm:cxn modelId="{5EE4EBB9-4C06-4B88-BA1B-FC7DE3812088}" type="presParOf" srcId="{A666ADC2-BCE6-4743-9D63-2996E2BC1BEB}" destId="{CE35BB25-E7E1-463D-B949-5DCA20D83E9B}" srcOrd="0" destOrd="0" presId="urn:microsoft.com/office/officeart/2005/8/layout/hProcess11"/>
    <dgm:cxn modelId="{73DB1FBC-8714-4F08-8A53-8EDFF9E5BE08}" type="presParOf" srcId="{A666ADC2-BCE6-4743-9D63-2996E2BC1BEB}" destId="{D1587B33-9455-4FF8-91EC-D7431F7A0C92}" srcOrd="1" destOrd="0" presId="urn:microsoft.com/office/officeart/2005/8/layout/hProcess11"/>
    <dgm:cxn modelId="{E2AAC4F1-64B1-487F-8C53-813FCC865BB5}" type="presParOf" srcId="{A666ADC2-BCE6-4743-9D63-2996E2BC1BEB}" destId="{2367D880-CE6E-454E-88D4-9786F8A85670}" srcOrd="2" destOrd="0" presId="urn:microsoft.com/office/officeart/2005/8/layout/hProcess11"/>
    <dgm:cxn modelId="{688FF776-65D3-4DC4-9EE7-10EB6A85ACE5}" type="presParOf" srcId="{C19EF9DF-632C-4BBA-9111-64267BA684C2}" destId="{678BF8CE-728A-4C39-96EF-17F04E78C49F}" srcOrd="5" destOrd="0" presId="urn:microsoft.com/office/officeart/2005/8/layout/hProcess11"/>
    <dgm:cxn modelId="{8710586F-0E39-4108-9CA3-8AE37773E689}" type="presParOf" srcId="{C19EF9DF-632C-4BBA-9111-64267BA684C2}" destId="{B14915DA-043D-496D-B94D-024EF7228E32}" srcOrd="6" destOrd="0" presId="urn:microsoft.com/office/officeart/2005/8/layout/hProcess11"/>
    <dgm:cxn modelId="{8A8BC651-0F3D-44FF-A38E-32C20779F9DD}" type="presParOf" srcId="{B14915DA-043D-496D-B94D-024EF7228E32}" destId="{9F0C3CFC-0816-43D5-9DE1-4C464D973E0D}" srcOrd="0" destOrd="0" presId="urn:microsoft.com/office/officeart/2005/8/layout/hProcess11"/>
    <dgm:cxn modelId="{E5A21320-5A55-455D-B2C1-38AE23B3962F}" type="presParOf" srcId="{B14915DA-043D-496D-B94D-024EF7228E32}" destId="{F3AE6B2F-7158-4585-8DAD-BD0BA55D757F}" srcOrd="1" destOrd="0" presId="urn:microsoft.com/office/officeart/2005/8/layout/hProcess11"/>
    <dgm:cxn modelId="{CAA960F7-5A5E-4007-AA1F-3ECCB20FBE25}" type="presParOf" srcId="{B14915DA-043D-496D-B94D-024EF7228E32}" destId="{B20275B4-EE30-45BF-8446-FFB7002AF1D4}" srcOrd="2" destOrd="0" presId="urn:microsoft.com/office/officeart/2005/8/layout/hProcess11"/>
    <dgm:cxn modelId="{DD7A8437-86D0-4026-83DF-37F67166DD01}" type="presParOf" srcId="{C19EF9DF-632C-4BBA-9111-64267BA684C2}" destId="{E586532E-1297-4EC8-A033-AA38CB51D188}" srcOrd="7" destOrd="0" presId="urn:microsoft.com/office/officeart/2005/8/layout/hProcess11"/>
    <dgm:cxn modelId="{357318AB-37F9-4408-A856-7475D7988C90}" type="presParOf" srcId="{C19EF9DF-632C-4BBA-9111-64267BA684C2}" destId="{37F93190-6258-41AE-90EC-81BBF42150B3}" srcOrd="8" destOrd="0" presId="urn:microsoft.com/office/officeart/2005/8/layout/hProcess11"/>
    <dgm:cxn modelId="{7971D329-A22C-4EDA-92F4-FC945A281556}" type="presParOf" srcId="{37F93190-6258-41AE-90EC-81BBF42150B3}" destId="{86BB8051-AF77-4F4B-86D9-407CADA609E6}" srcOrd="0" destOrd="0" presId="urn:microsoft.com/office/officeart/2005/8/layout/hProcess11"/>
    <dgm:cxn modelId="{984F6A49-DA18-4062-ACE0-30C93FFEC2C8}" type="presParOf" srcId="{37F93190-6258-41AE-90EC-81BBF42150B3}" destId="{42E4B61A-5691-4509-B696-04C3F39BCC37}" srcOrd="1" destOrd="0" presId="urn:microsoft.com/office/officeart/2005/8/layout/hProcess11"/>
    <dgm:cxn modelId="{D76B9AE0-F719-498D-AEB7-2F029293B731}" type="presParOf" srcId="{37F93190-6258-41AE-90EC-81BBF42150B3}" destId="{0760958A-ED52-4551-8788-AFE3068459A9}" srcOrd="2" destOrd="0" presId="urn:microsoft.com/office/officeart/2005/8/layout/hProcess11"/>
    <dgm:cxn modelId="{7B1C4F12-BC1B-4FCE-8206-8640B699B9CC}" type="presParOf" srcId="{C19EF9DF-632C-4BBA-9111-64267BA684C2}" destId="{9DC82F1E-626A-49D5-A891-C35CA358AD78}" srcOrd="9" destOrd="0" presId="urn:microsoft.com/office/officeart/2005/8/layout/hProcess11"/>
    <dgm:cxn modelId="{05D21039-1B73-4F1E-AB15-00BA57B7FFF0}" type="presParOf" srcId="{C19EF9DF-632C-4BBA-9111-64267BA684C2}" destId="{5BA188A1-6856-4D85-B4E2-C7B1EC303D54}" srcOrd="10" destOrd="0" presId="urn:microsoft.com/office/officeart/2005/8/layout/hProcess11"/>
    <dgm:cxn modelId="{862281B1-CD74-4DFA-A717-402936B39976}" type="presParOf" srcId="{5BA188A1-6856-4D85-B4E2-C7B1EC303D54}" destId="{FB77390D-B6BF-4954-8E2B-74EF691672CB}" srcOrd="0" destOrd="0" presId="urn:microsoft.com/office/officeart/2005/8/layout/hProcess11"/>
    <dgm:cxn modelId="{F7F9784F-6F27-4D85-B601-B3C8EF008650}" type="presParOf" srcId="{5BA188A1-6856-4D85-B4E2-C7B1EC303D54}" destId="{357C2F5A-2AAC-42CF-8CC3-C27723F00B6F}" srcOrd="1" destOrd="0" presId="urn:microsoft.com/office/officeart/2005/8/layout/hProcess11"/>
    <dgm:cxn modelId="{B2BFD5CD-9B84-4E7D-9E4E-403C78128119}" type="presParOf" srcId="{5BA188A1-6856-4D85-B4E2-C7B1EC303D54}" destId="{26932AB4-CFEA-47C4-AC0E-A6208A23FCC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840DB-C7D6-4A00-87BE-774554C32CA2}">
      <dsp:nvSpPr>
        <dsp:cNvPr id="0" name=""/>
        <dsp:cNvSpPr/>
      </dsp:nvSpPr>
      <dsp:spPr>
        <a:xfrm>
          <a:off x="0" y="428412"/>
          <a:ext cx="7426713" cy="571216"/>
        </a:xfrm>
        <a:prstGeom prst="notchedRightArrow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</dsp:sp>
    <dsp:sp modelId="{E40A5918-ACD5-4F5F-B7FB-666718F82B87}">
      <dsp:nvSpPr>
        <dsp:cNvPr id="0" name=""/>
        <dsp:cNvSpPr/>
      </dsp:nvSpPr>
      <dsp:spPr>
        <a:xfrm>
          <a:off x="3301" y="0"/>
          <a:ext cx="1001953" cy="571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Dataset Collection</a:t>
          </a:r>
        </a:p>
      </dsp:txBody>
      <dsp:txXfrm>
        <a:off x="3301" y="0"/>
        <a:ext cx="1001953" cy="571216"/>
      </dsp:txXfrm>
    </dsp:sp>
    <dsp:sp modelId="{CE729056-6C9A-444D-BB61-4209D3DDF29A}">
      <dsp:nvSpPr>
        <dsp:cNvPr id="0" name=""/>
        <dsp:cNvSpPr/>
      </dsp:nvSpPr>
      <dsp:spPr>
        <a:xfrm>
          <a:off x="432876" y="642618"/>
          <a:ext cx="142804" cy="142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37D7D-5DEE-4E9E-BDF0-DE8CC16E3DB3}">
      <dsp:nvSpPr>
        <dsp:cNvPr id="0" name=""/>
        <dsp:cNvSpPr/>
      </dsp:nvSpPr>
      <dsp:spPr>
        <a:xfrm>
          <a:off x="1055352" y="856824"/>
          <a:ext cx="1001953" cy="571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Face Detection</a:t>
          </a:r>
        </a:p>
      </dsp:txBody>
      <dsp:txXfrm>
        <a:off x="1055352" y="856824"/>
        <a:ext cx="1001953" cy="571216"/>
      </dsp:txXfrm>
    </dsp:sp>
    <dsp:sp modelId="{69B2FA5A-9CA7-48BA-BB56-0A2BC80FC423}">
      <dsp:nvSpPr>
        <dsp:cNvPr id="0" name=""/>
        <dsp:cNvSpPr/>
      </dsp:nvSpPr>
      <dsp:spPr>
        <a:xfrm>
          <a:off x="1484927" y="642618"/>
          <a:ext cx="142804" cy="142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5BB25-E7E1-463D-B949-5DCA20D83E9B}">
      <dsp:nvSpPr>
        <dsp:cNvPr id="0" name=""/>
        <dsp:cNvSpPr/>
      </dsp:nvSpPr>
      <dsp:spPr>
        <a:xfrm>
          <a:off x="2107403" y="0"/>
          <a:ext cx="1417183" cy="571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Preprocessing </a:t>
          </a:r>
        </a:p>
      </dsp:txBody>
      <dsp:txXfrm>
        <a:off x="2107403" y="0"/>
        <a:ext cx="1417183" cy="571216"/>
      </dsp:txXfrm>
    </dsp:sp>
    <dsp:sp modelId="{D1587B33-9455-4FF8-91EC-D7431F7A0C92}">
      <dsp:nvSpPr>
        <dsp:cNvPr id="0" name=""/>
        <dsp:cNvSpPr/>
      </dsp:nvSpPr>
      <dsp:spPr>
        <a:xfrm>
          <a:off x="2744593" y="642618"/>
          <a:ext cx="142804" cy="142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C3CFC-0816-43D5-9DE1-4C464D973E0D}">
      <dsp:nvSpPr>
        <dsp:cNvPr id="0" name=""/>
        <dsp:cNvSpPr/>
      </dsp:nvSpPr>
      <dsp:spPr>
        <a:xfrm>
          <a:off x="3574684" y="856824"/>
          <a:ext cx="1001953" cy="571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Face Embedding</a:t>
          </a:r>
        </a:p>
      </dsp:txBody>
      <dsp:txXfrm>
        <a:off x="3574684" y="856824"/>
        <a:ext cx="1001953" cy="571216"/>
      </dsp:txXfrm>
    </dsp:sp>
    <dsp:sp modelId="{F3AE6B2F-7158-4585-8DAD-BD0BA55D757F}">
      <dsp:nvSpPr>
        <dsp:cNvPr id="0" name=""/>
        <dsp:cNvSpPr/>
      </dsp:nvSpPr>
      <dsp:spPr>
        <a:xfrm>
          <a:off x="4004259" y="642618"/>
          <a:ext cx="142804" cy="142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B8051-AF77-4F4B-86D9-407CADA609E6}">
      <dsp:nvSpPr>
        <dsp:cNvPr id="0" name=""/>
        <dsp:cNvSpPr/>
      </dsp:nvSpPr>
      <dsp:spPr>
        <a:xfrm>
          <a:off x="4626735" y="0"/>
          <a:ext cx="1001953" cy="571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Face Recognition </a:t>
          </a:r>
        </a:p>
      </dsp:txBody>
      <dsp:txXfrm>
        <a:off x="4626735" y="0"/>
        <a:ext cx="1001953" cy="571216"/>
      </dsp:txXfrm>
    </dsp:sp>
    <dsp:sp modelId="{42E4B61A-5691-4509-B696-04C3F39BCC37}">
      <dsp:nvSpPr>
        <dsp:cNvPr id="0" name=""/>
        <dsp:cNvSpPr/>
      </dsp:nvSpPr>
      <dsp:spPr>
        <a:xfrm>
          <a:off x="5056310" y="642618"/>
          <a:ext cx="142804" cy="142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7390D-B6BF-4954-8E2B-74EF691672CB}">
      <dsp:nvSpPr>
        <dsp:cNvPr id="0" name=""/>
        <dsp:cNvSpPr/>
      </dsp:nvSpPr>
      <dsp:spPr>
        <a:xfrm>
          <a:off x="5678786" y="856824"/>
          <a:ext cx="1001953" cy="571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 the System </a:t>
          </a:r>
        </a:p>
      </dsp:txBody>
      <dsp:txXfrm>
        <a:off x="5678786" y="856824"/>
        <a:ext cx="1001953" cy="571216"/>
      </dsp:txXfrm>
    </dsp:sp>
    <dsp:sp modelId="{357C2F5A-2AAC-42CF-8CC3-C27723F00B6F}">
      <dsp:nvSpPr>
        <dsp:cNvPr id="0" name=""/>
        <dsp:cNvSpPr/>
      </dsp:nvSpPr>
      <dsp:spPr>
        <a:xfrm>
          <a:off x="6108361" y="642618"/>
          <a:ext cx="142804" cy="1428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A09E36D9-E5CE-7BA1-EB25-32DADFF4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D7A9D8F9-9A3B-3924-16B7-734DBA565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71E8537C-2CBF-2005-F45D-500E2B0AA7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98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F6F38237-4EF1-7746-2633-C8D87444F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963D5438-8A44-3B29-6931-B7E60D532C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DCC904B1-5FC0-9A6A-0674-E44F4502B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352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8130B96D-B1B7-05B7-4AC9-208CB6BEA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71070DC1-7D4E-B166-CB53-D4B9EA923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A1F23C50-152C-0F38-A7FB-C029E59EF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851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75346B8B-3A54-6010-9E78-054FE66B5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8BB1BF97-0494-21BA-F7DC-EAE928AD8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7D143E21-A505-D208-9F84-80ECE876F4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10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3AECF79F-FABF-BBA3-3E13-8D074901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4776423F-D1F3-DF43-FD0D-C0C8F70295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C8B6779B-C9B8-FD20-2B0B-821104E66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408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1E3E542D-A136-D4BC-BD83-9AAE13E6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1B3A7AC6-0E56-79AD-04AD-09F7E0991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458CD860-255C-8F26-930E-9822E1E968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345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748B6D2B-7E2A-A746-9E8B-7D1957A9F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6A7EDD44-11C7-ADF0-2901-98754424C4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F096DAC3-1F29-971E-4E9A-186854936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255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4C1866D6-D9F2-24D4-0E3E-584983E8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CA6FA6A1-8F52-7966-C3D0-AA843A4E10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2ED4E72C-3D27-0BCF-D312-E1FEE66D47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45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A2447465-96BB-F27B-0A39-0D464FF1A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FE90E92B-279A-970F-0E85-3EDDA55C21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8ABEF3D4-72F9-88C4-3617-F0DBCCCA7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448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21674D41-EE87-94FD-B271-185B68E1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3813872A-3163-2C5E-BC95-C3A0A442D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6DDE636A-40A0-58E9-FD4B-20FD8A1631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369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FCFB41E3-BA1C-A47F-0F02-5FA8CA83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2A993641-58EC-A75E-378E-F46AA5D16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8471CD95-5C8C-86AF-1360-89A50FE33E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447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2EEF6B59-92E3-0193-A76B-E7597502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EB1AC92E-D472-9BF5-64D7-D0D46667E0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7ED05D41-6889-BC59-CC82-E64D0B253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556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90E899C2-B8AB-8527-A239-F9293239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BB660DFE-32FC-2E05-1040-BAA8E28DFC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5ED3B02F-67D0-642A-6706-285257ACD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383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3D0D030B-9F13-4F75-97A6-3D6237F09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29E0A96F-0392-BA64-BADD-1EFC5FA2D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DA1DE937-2058-5975-02A4-1EED2895A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987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385E2F25-2640-5746-254E-7A219598A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AADE73BD-DBBC-F110-7506-C820EEC5F8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F1874967-B9FD-2A57-9FF6-2E0EEEBB55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84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BBEE5398-3526-B2C4-0224-A3F8C9EDD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6E8D3B5F-3444-7C7A-EC49-6CC3E111E3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76ABACDA-B9FD-6579-9A70-EA2A633B20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326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0BA25659-19B5-218E-9A63-01CEF9F4C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C9ED5687-952F-6678-918D-B572186B3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F909BC83-AADC-59AC-91E9-90ED1CE8F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450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9372B0DB-3E3C-DF55-BEE7-E11B3214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27548104-53EB-74B6-A78E-913B0C5FB0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281F8F0F-0FA8-8D6A-4CC2-110DFF40C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475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25E7CBF0-B010-7598-9EBF-42EBED03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27CF3E1F-FEDF-0B12-91BC-B8A52F638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20EAA3EA-75A2-E7F2-CF1E-8E3B6759A5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743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282183C6-C7C9-F6DB-9BC2-DEBDDDD6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8CB1A7D5-78DE-F2C7-EECB-9C7A3F7F4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3ADBDBDB-E84A-B390-8C87-5420C6C91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151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3F8EB7D1-9946-40ED-4E28-C440897E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FD3CED97-6E87-AD84-28D3-DF0DA2ACF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38D6AC93-7677-DB0E-B1D1-5370BBABD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652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754C92A8-7200-3640-D244-02E9415E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F538CE1E-45E0-FCA6-DCA2-0F14FF693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D3C9D46C-48B6-C6E8-414C-855BE48CC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111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52BE501A-4721-76AA-60CB-137776897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EB8254F1-D6F7-4BD3-2015-772B5A543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1120DC26-9957-BEF9-C0FA-D1F66AE99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83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CBA50C19-7BDE-9039-2BA7-2EFFBDF5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9AE63A41-FD4E-8526-0D15-572B5AE2EF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DD9FAD78-67D3-B957-9147-640BBAC33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125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E164ABBA-77BA-8955-7ED6-D1F3819C8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>
            <a:extLst>
              <a:ext uri="{FF2B5EF4-FFF2-40B4-BE49-F238E27FC236}">
                <a16:creationId xmlns:a16="http://schemas.microsoft.com/office/drawing/2014/main" id="{081A26EA-5752-A9B8-62E2-51525F572B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>
            <a:extLst>
              <a:ext uri="{FF2B5EF4-FFF2-40B4-BE49-F238E27FC236}">
                <a16:creationId xmlns:a16="http://schemas.microsoft.com/office/drawing/2014/main" id="{A77E067A-92F6-BFA5-CFF3-6861B878A4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8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15ECF136-D60A-96EC-25AE-75A2D4B9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C934630A-2CAF-898F-88FC-A865EBE66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0FC7668A-5ACA-9370-FBB8-EF2CCC3ED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84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734a882cf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734a882cf6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B45AB8F8-097D-E938-BDAC-8844D76A2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98041CF5-302D-99B9-2258-26EBC3EFE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C54E6FC2-C729-4471-CF83-294368F513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920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3F67A7C7-F585-3090-D18A-C9B25F049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DD49658D-5C32-1F5E-A49F-7255D42C1E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3418BA3F-5418-D8CC-9CBA-529E27E9A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056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235B7BA5-61F0-9E98-C60B-08F16F97B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FC0ACD5F-FEF1-B813-463F-BA3BD9B893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99C2C20B-A25F-3F4E-921D-17145AF153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2157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D25907E8-1E4A-FFF0-55A6-E53A67F4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FF983161-009A-E074-70C5-87BD7A9ED0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484AE985-E51A-0467-92C0-157E8D542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117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C7D0FF76-1E5B-E471-8600-62E4F4A5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90797C59-2BB6-3F68-50F6-B1B1F5FCB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073DC87B-7CFC-CEE0-63FC-DA5AD89A5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5262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25AA3764-567D-7C58-DA82-0D0F2C19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45A32C92-7000-805D-96DE-32F624423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E9977796-E2C4-1A74-9315-2CF9FF157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189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32FF92BE-2104-4699-C08B-38684C195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E52AE319-7D1F-9B30-B2DC-8B8972E648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7F908ED7-A543-6CB4-3FFB-6F260C515C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0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664BF395-B6D4-1CA5-A4E7-3F86B34F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A57E1D31-CBF1-1364-10DF-2EC390CF10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890F3138-5A2D-45A0-C7DD-8EEBBF81E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768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51A71DEA-75C7-EF5D-8C19-0ED8A9A0B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9383B22B-309C-647E-F782-7774BECD8F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5261B56F-B8BB-BE69-AA10-5B2385AF8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53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06778086-9973-D360-C244-9209398A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02B29A9F-411B-EA73-3F0D-9D9068FE1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4019E6D5-A089-FF71-7115-2B7C03AE1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53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BCD3753E-672F-3828-898F-595128E9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FA4AE7A7-C906-3400-D86A-5F7241E9B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0F9E4C1E-276B-9635-C1A7-5A415A10E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5955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>
          <a:extLst>
            <a:ext uri="{FF2B5EF4-FFF2-40B4-BE49-F238E27FC236}">
              <a16:creationId xmlns:a16="http://schemas.microsoft.com/office/drawing/2014/main" id="{D557FCAC-0CB8-2B61-7605-089DC58F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>
            <a:extLst>
              <a:ext uri="{FF2B5EF4-FFF2-40B4-BE49-F238E27FC236}">
                <a16:creationId xmlns:a16="http://schemas.microsoft.com/office/drawing/2014/main" id="{E9342E6B-5E47-387C-D1D0-5A34C0F9E2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>
            <a:extLst>
              <a:ext uri="{FF2B5EF4-FFF2-40B4-BE49-F238E27FC236}">
                <a16:creationId xmlns:a16="http://schemas.microsoft.com/office/drawing/2014/main" id="{B88DC495-2419-D8A3-D397-E56E0F2712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172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97955A99-B284-EF5A-AD92-FD398A93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4EB25F6D-B80D-D21D-6BEC-F799E544C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E3B40061-85AC-B615-C659-E7FF76E08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27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5208EF7E-31A3-38E6-DA2B-6DD8635A3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664657E7-89E3-D393-5EB8-A7FF8AF16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718727A2-FD25-63C0-0D39-77F4B34D7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29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2DF5803C-4B2E-B32D-A2C9-41824E1E1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EA3D5062-77B8-12F7-2B36-0362FC2AF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8E33F451-2A7D-BFBB-EAAC-3ECDA4A12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08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0" r:id="rId11"/>
    <p:sldLayoutId id="2147483663" r:id="rId12"/>
    <p:sldLayoutId id="2147483667" r:id="rId13"/>
    <p:sldLayoutId id="2147483668" r:id="rId14"/>
    <p:sldLayoutId id="2147483669" r:id="rId15"/>
    <p:sldLayoutId id="2147483674" r:id="rId16"/>
    <p:sldLayoutId id="2147483676" r:id="rId17"/>
    <p:sldLayoutId id="214748367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Mosal\OneDrive\Desktop\ERD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457199" y="914400"/>
            <a:ext cx="7810185" cy="2673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5400" b="1" i="1" dirty="0"/>
              <a:t>Face Recognition Attendance System </a:t>
            </a:r>
            <a:br>
              <a:rPr lang="ar-EG" sz="5400" b="1" i="1" dirty="0"/>
            </a:br>
            <a:endParaRPr sz="2800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151D40AB-CB22-EA32-651E-ECC253B30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4419C8AB-9F4F-2538-C11F-F7D0623BF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6024EE1B-8046-12A0-79DA-71DA04293D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265C55B9-4C7D-8310-7C49-72EC84086EE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3CA01C4D-C303-1636-F4A6-7C5DF764315A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D8C276E5-F3B4-9E10-91D5-51DDA286292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CF58640D-E460-B1D7-0879-9DAF537C69A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600B4A0A-0F6A-81C6-5EE6-9B82786C37F3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8139AC81-B8DF-02F8-FA4E-BC701A32C8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033BD74A-1CDA-3901-8749-0C812F6EEE9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0469F52-EA6C-B3FF-DB41-39B324ED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1528"/>
            <a:ext cx="7704000" cy="572700"/>
          </a:xfrm>
        </p:spPr>
        <p:txBody>
          <a:bodyPr/>
          <a:lstStyle/>
          <a:p>
            <a:r>
              <a:rPr lang="en-US" sz="2800" dirty="0"/>
              <a:t>Face detection algorithm(YOLO)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BEE92A-B33F-C122-61F4-F4B144045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170" y="1315950"/>
            <a:ext cx="4988240" cy="3916243"/>
          </a:xfrm>
        </p:spPr>
        <p:txBody>
          <a:bodyPr/>
          <a:lstStyle/>
          <a:p>
            <a:pPr marL="139700" indent="0">
              <a:buNone/>
            </a:pPr>
            <a:r>
              <a:rPr lang="en-US" sz="2100" dirty="0"/>
              <a:t>Using the newest version of YOLO (YOLOv11 )for Face Detection:</a:t>
            </a:r>
          </a:p>
          <a:p>
            <a:endParaRPr lang="en-US" sz="2100" dirty="0"/>
          </a:p>
          <a:p>
            <a:r>
              <a:rPr lang="en-US" sz="2100" dirty="0"/>
              <a:t>Yolo11 is  the fastest and most accurate deep learning model.</a:t>
            </a:r>
          </a:p>
          <a:p>
            <a:r>
              <a:rPr lang="en-US" sz="2100" dirty="0"/>
              <a:t>Divides image into grids to detect face locations.</a:t>
            </a:r>
          </a:p>
          <a:p>
            <a:r>
              <a:rPr lang="en-US" sz="2100" dirty="0"/>
              <a:t>Works in real-time.</a:t>
            </a:r>
          </a:p>
          <a:p>
            <a:r>
              <a:rPr lang="en-US" sz="2100" dirty="0"/>
              <a:t>Trained on face datasets.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9DAF1-4754-7AE6-770D-33F267CE7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410" y="1748736"/>
            <a:ext cx="3291420" cy="17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008E4017-7A22-80D5-793E-989F00E6F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7E92D02D-CE29-4FDF-8A74-3900DA9DAB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C5368D05-1737-3F39-8934-55B1C2E90B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3BEA2543-24B2-C029-B416-1BF4471238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03D69429-AD82-D754-DF00-3C62E9FC0235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B8974258-64A2-3D2D-B00C-06AAA95A9F3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30449B3E-2597-F584-07FD-5C7A814A7AF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F4A2D37A-0C0C-1EBE-1C08-235FA35C1D6B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6E0A20F2-0D40-34DF-D964-D3E15FF4839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A802E18B-199D-7108-A06A-47FD9369F63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9624D6D-B5D1-2960-CEFE-C5FCD470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1528"/>
            <a:ext cx="7704000" cy="572700"/>
          </a:xfrm>
        </p:spPr>
        <p:txBody>
          <a:bodyPr/>
          <a:lstStyle/>
          <a:p>
            <a:r>
              <a:rPr lang="en-US" sz="2800" dirty="0"/>
              <a:t>Face detection algorithm(YOLO)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7DDAB-D00B-ADFE-918F-51C940148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000" y="912864"/>
            <a:ext cx="4901428" cy="4020471"/>
          </a:xfrm>
        </p:spPr>
        <p:txBody>
          <a:bodyPr/>
          <a:lstStyle/>
          <a:p>
            <a:pPr marL="139700" indent="0">
              <a:buNone/>
            </a:pPr>
            <a:r>
              <a:rPr lang="en-US" sz="2100" dirty="0"/>
              <a:t>Implemented face detection using YOLOv11.</a:t>
            </a:r>
          </a:p>
          <a:p>
            <a:pPr marL="139700" indent="0">
              <a:buNone/>
            </a:pPr>
            <a:r>
              <a:rPr lang="en-US" sz="2100" dirty="0"/>
              <a:t>Model architecture included:</a:t>
            </a:r>
          </a:p>
          <a:p>
            <a:pPr>
              <a:buFont typeface="Montserrat" panose="00000500000000000000" pitchFamily="2" charset="0"/>
              <a:buChar char="◆"/>
            </a:pPr>
            <a:r>
              <a:rPr lang="en-US" sz="2100" b="1" dirty="0"/>
              <a:t>C3K2 (Backbone): </a:t>
            </a:r>
            <a:r>
              <a:rPr lang="en-US" sz="2100" dirty="0"/>
              <a:t>Main feature extraction component.</a:t>
            </a:r>
          </a:p>
          <a:p>
            <a:pPr>
              <a:buFont typeface="Montserrat" panose="00000500000000000000" pitchFamily="2" charset="0"/>
              <a:buChar char="◆"/>
            </a:pPr>
            <a:r>
              <a:rPr lang="en-US" sz="2100" b="1" dirty="0"/>
              <a:t>SPPF (Neck): </a:t>
            </a:r>
            <a:r>
              <a:rPr lang="en-US" sz="2100" dirty="0"/>
              <a:t>Enhances the extracted features.</a:t>
            </a:r>
          </a:p>
          <a:p>
            <a:pPr>
              <a:buFont typeface="Montserrat" panose="00000500000000000000" pitchFamily="2" charset="0"/>
              <a:buChar char="◆"/>
            </a:pPr>
            <a:r>
              <a:rPr lang="en-US" sz="2100" b="1" dirty="0"/>
              <a:t>C2PSA (Head): </a:t>
            </a:r>
            <a:r>
              <a:rPr lang="en-US" sz="2100" dirty="0"/>
              <a:t>Responsible for predictions.</a:t>
            </a:r>
          </a:p>
          <a:p>
            <a:pPr marL="139700" indent="0">
              <a:buNone/>
            </a:pPr>
            <a:endParaRPr lang="en-US" sz="2100" dirty="0"/>
          </a:p>
          <a:p>
            <a:pPr marL="139700" indent="0">
              <a:buNone/>
            </a:pPr>
            <a:r>
              <a:rPr lang="en-US" sz="2100" dirty="0"/>
              <a:t>Initial training showed promising results but needed improvement.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59A96B-B0A1-D024-4A5E-F867AC58E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888" y="854228"/>
            <a:ext cx="3023768" cy="41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9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877D2059-A34B-2610-9A4C-C73022FC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E569E9F3-1A3C-5925-F864-BB24D8EDE8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7C753A05-60DF-9B6F-616F-6B806DC97B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1A214985-1478-4796-32C1-A618C0DD4C8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53323306-9430-CEA1-AD30-7E8695A6C389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347BB76B-F7E1-D854-113A-5E383730438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0705FCA4-C35C-1E3F-DFF2-CD0C91DD336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E5D0B90E-272A-A220-A9C4-44F40CC26A11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9AB47A93-293A-7BC1-31E2-797EEF22B5D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06D6198C-109B-DB99-C151-3B28EB62FAD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ACFC2DB-E023-7542-8260-7432716A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1528"/>
            <a:ext cx="7704000" cy="572700"/>
          </a:xfrm>
        </p:spPr>
        <p:txBody>
          <a:bodyPr/>
          <a:lstStyle/>
          <a:p>
            <a:r>
              <a:rPr lang="en-US" sz="2800" dirty="0"/>
              <a:t>Face detection algorithm(YOLO)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E035CB-1272-CD72-4E37-5278DEC22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000" y="1315950"/>
            <a:ext cx="4901428" cy="3513157"/>
          </a:xfrm>
        </p:spPr>
        <p:txBody>
          <a:bodyPr/>
          <a:lstStyle/>
          <a:p>
            <a:pPr>
              <a:buFont typeface="Montserrat" panose="00000500000000000000" pitchFamily="2" charset="0"/>
              <a:buChar char="◆"/>
            </a:pPr>
            <a:r>
              <a:rPr lang="en-US" sz="2100" dirty="0"/>
              <a:t>Retrained YOLOv11 with a larger and more diverse dataset.</a:t>
            </a:r>
          </a:p>
          <a:p>
            <a:pPr>
              <a:buFont typeface="Montserrat" panose="00000500000000000000" pitchFamily="2" charset="0"/>
              <a:buChar char="◆"/>
            </a:pPr>
            <a:endParaRPr lang="en-US" sz="2100" dirty="0"/>
          </a:p>
          <a:p>
            <a:pPr>
              <a:buFont typeface="Montserrat" panose="00000500000000000000" pitchFamily="2" charset="0"/>
              <a:buChar char="◆"/>
            </a:pPr>
            <a:r>
              <a:rPr lang="en-US" sz="2100" dirty="0"/>
              <a:t>Achieved better accuracy and reduced false detections.</a:t>
            </a:r>
          </a:p>
          <a:p>
            <a:pPr>
              <a:buFont typeface="Montserrat" panose="00000500000000000000" pitchFamily="2" charset="0"/>
              <a:buChar char="◆"/>
            </a:pPr>
            <a:endParaRPr lang="en-US" sz="2100" dirty="0"/>
          </a:p>
          <a:p>
            <a:pPr>
              <a:buFont typeface="Montserrat" panose="00000500000000000000" pitchFamily="2" charset="0"/>
              <a:buChar char="◆"/>
            </a:pPr>
            <a:r>
              <a:rPr lang="en-US" sz="2100" dirty="0"/>
              <a:t>Detection is now more stable and ready for the face recognition phase.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575F5-7C68-209C-83CA-D88028BAC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923" y="1834172"/>
            <a:ext cx="4020483" cy="22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50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</a:t>
            </a:r>
            <a:endParaRPr dirty="0"/>
          </a:p>
        </p:txBody>
      </p:sp>
      <p:sp>
        <p:nvSpPr>
          <p:cNvPr id="1695" name="Google Shape;1695;p50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MEDIUM</a:t>
            </a:r>
            <a:endParaRPr dirty="0"/>
          </a:p>
        </p:txBody>
      </p:sp>
      <p:sp>
        <p:nvSpPr>
          <p:cNvPr id="1697" name="Google Shape;1697;p50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</a:t>
            </a:r>
            <a:endParaRPr dirty="0"/>
          </a:p>
        </p:txBody>
      </p:sp>
      <p:sp>
        <p:nvSpPr>
          <p:cNvPr id="1698" name="Google Shape;1698;p50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Performance</a:t>
            </a:r>
            <a:endParaRPr dirty="0"/>
          </a:p>
        </p:txBody>
      </p:sp>
      <p:sp>
        <p:nvSpPr>
          <p:cNvPr id="1699" name="Google Shape;1699;p50"/>
          <p:cNvSpPr/>
          <p:nvPr/>
        </p:nvSpPr>
        <p:spPr>
          <a:xfrm>
            <a:off x="129117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50"/>
          <p:cNvSpPr/>
          <p:nvPr/>
        </p:nvSpPr>
        <p:spPr>
          <a:xfrm>
            <a:off x="1269875" y="2054624"/>
            <a:ext cx="1260300" cy="1260300"/>
          </a:xfrm>
          <a:prstGeom prst="blockArc">
            <a:avLst>
              <a:gd name="adj1" fmla="val 16157516"/>
              <a:gd name="adj2" fmla="val 14300964"/>
              <a:gd name="adj3" fmla="val 10878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50"/>
          <p:cNvSpPr/>
          <p:nvPr/>
        </p:nvSpPr>
        <p:spPr>
          <a:xfrm>
            <a:off x="395973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50"/>
          <p:cNvSpPr/>
          <p:nvPr/>
        </p:nvSpPr>
        <p:spPr>
          <a:xfrm>
            <a:off x="3938435" y="2054624"/>
            <a:ext cx="1260300" cy="1260300"/>
          </a:xfrm>
          <a:prstGeom prst="blockArc">
            <a:avLst>
              <a:gd name="adj1" fmla="val 16157516"/>
              <a:gd name="adj2" fmla="val 13710868"/>
              <a:gd name="adj3" fmla="val 11274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50"/>
          <p:cNvSpPr/>
          <p:nvPr/>
        </p:nvSpPr>
        <p:spPr>
          <a:xfrm>
            <a:off x="6628296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50"/>
          <p:cNvSpPr/>
          <p:nvPr/>
        </p:nvSpPr>
        <p:spPr>
          <a:xfrm>
            <a:off x="6606996" y="2054624"/>
            <a:ext cx="1260300" cy="1260300"/>
          </a:xfrm>
          <a:prstGeom prst="blockArc">
            <a:avLst>
              <a:gd name="adj1" fmla="val 16157516"/>
              <a:gd name="adj2" fmla="val 12624237"/>
              <a:gd name="adj3" fmla="val 12294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50"/>
          <p:cNvSpPr txBox="1">
            <a:spLocks noGrp="1"/>
          </p:cNvSpPr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94%</a:t>
            </a:r>
            <a:endParaRPr dirty="0"/>
          </a:p>
        </p:txBody>
      </p:sp>
      <p:sp>
        <p:nvSpPr>
          <p:cNvPr id="1706" name="Google Shape;1706;p50"/>
          <p:cNvSpPr txBox="1">
            <a:spLocks noGrp="1"/>
          </p:cNvSpPr>
          <p:nvPr>
            <p:ph type="title" idx="3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92%</a:t>
            </a:r>
            <a:endParaRPr dirty="0"/>
          </a:p>
        </p:txBody>
      </p:sp>
      <p:sp>
        <p:nvSpPr>
          <p:cNvPr id="1707" name="Google Shape;1707;p50"/>
          <p:cNvSpPr txBox="1">
            <a:spLocks noGrp="1"/>
          </p:cNvSpPr>
          <p:nvPr>
            <p:ph type="title" idx="6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81%</a:t>
            </a:r>
            <a:endParaRPr dirty="0"/>
          </a:p>
        </p:txBody>
      </p:sp>
      <p:sp>
        <p:nvSpPr>
          <p:cNvPr id="1708" name="Google Shape;1708;p50"/>
          <p:cNvSpPr/>
          <p:nvPr/>
        </p:nvSpPr>
        <p:spPr>
          <a:xfrm rot="5400000">
            <a:off x="159207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50"/>
          <p:cNvSpPr/>
          <p:nvPr/>
        </p:nvSpPr>
        <p:spPr>
          <a:xfrm rot="5400000">
            <a:off x="426063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50"/>
          <p:cNvSpPr/>
          <p:nvPr/>
        </p:nvSpPr>
        <p:spPr>
          <a:xfrm rot="5400000">
            <a:off x="6929196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50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731" name="Google Shape;173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50"/>
          <p:cNvGrpSpPr/>
          <p:nvPr/>
        </p:nvGrpSpPr>
        <p:grpSpPr>
          <a:xfrm>
            <a:off x="5755375" y="3132149"/>
            <a:ext cx="76825" cy="76800"/>
            <a:chOff x="3104875" y="1099400"/>
            <a:chExt cx="76825" cy="76800"/>
          </a:xfrm>
        </p:grpSpPr>
        <p:sp>
          <p:nvSpPr>
            <p:cNvPr id="1734" name="Google Shape;1734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50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737" name="Google Shape;1737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9" name="Google Shape;1739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5800073">
            <a:off x="5628337" y="1671987"/>
            <a:ext cx="652200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712B5A-9FEE-13CE-7E1D-1B9234780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474" y="1460472"/>
            <a:ext cx="330111" cy="341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446300-626F-4DBF-2A18-934C0BA35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824" y="1421579"/>
            <a:ext cx="316352" cy="39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3234E-CB1B-5418-7EE1-3EB80CF89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28706" y="1416663"/>
            <a:ext cx="422837" cy="4326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5686C448-84F6-241B-4688-968FEF18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2CF5768B-7604-42BF-21D0-ECF4158774E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3498EC78-0A17-D7F9-A9CE-4D1AA3030A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71867A19-5E2E-6591-8FC8-B572D40C24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034E0A6D-EFFE-EF9A-1408-7677E2159C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0E8C6C8F-EE48-0B29-6A27-984FCCD85B4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CB63A036-BA80-819B-996A-371C7EBE8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 RECOGNITION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1D077E91-60E9-7597-5D1E-67472BB438C3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EFE49ED3-4B30-65BB-DA67-338218DA690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7A844B36-D65A-A7F8-86E7-306953548EB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E23D62AC-BD2E-BAF6-87A7-700CF934FDBC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995CD67C-C09A-87A6-47B2-3E27DC245F9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1F27744A-A75B-681A-7C62-CD58CC9379F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6D42CDA4-3B02-4C26-11CC-53163CDC922C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C92E7460-7C60-370C-2972-137B535AEEF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BE036727-C4E7-5F4D-5664-8A08F1D6BE8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FBEB97BF-FE32-0B2F-A5E9-885F2B406AA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92;p40">
            <a:extLst>
              <a:ext uri="{FF2B5EF4-FFF2-40B4-BE49-F238E27FC236}">
                <a16:creationId xmlns:a16="http://schemas.microsoft.com/office/drawing/2014/main" id="{7E0605E8-E7BB-AA0E-B7AB-31BCAB11C4D5}"/>
              </a:ext>
            </a:extLst>
          </p:cNvPr>
          <p:cNvSpPr txBox="1">
            <a:spLocks/>
          </p:cNvSpPr>
          <p:nvPr/>
        </p:nvSpPr>
        <p:spPr>
          <a:xfrm>
            <a:off x="720000" y="3142869"/>
            <a:ext cx="8061607" cy="1387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43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dirty="0"/>
              <a:t>Using FaceNet With InceptionResNetV1</a:t>
            </a:r>
            <a:b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1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B2A1C493-6775-F594-DDF8-A3994BCFB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DDE1EF3D-47C2-3548-153D-ABDB3348D5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-56288" y="4154221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C49BB118-A726-9DC6-6333-2A2974DCD7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6625C59E-CC38-F7DC-AADF-2737ED40F4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D49B8F48-8F65-146C-D509-379D0EC998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E5F00FEE-0C83-4F35-CCC0-0B060A4804DE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B4322164-EBC6-EA91-759C-D09E6C1B067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6DA36F1D-B20E-6A03-FD35-B96A7C7DC6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B689CAAB-9C62-1F4A-7931-2FEB42B1DB79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26111B35-F0F4-2B3E-E824-FA6EC4E64D1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83F5B8AB-FEE6-52FD-7A22-660CAC4834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FF26FC7-AE56-69B7-F44F-B1242653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1528"/>
            <a:ext cx="7704000" cy="572700"/>
          </a:xfrm>
        </p:spPr>
        <p:txBody>
          <a:bodyPr/>
          <a:lstStyle/>
          <a:p>
            <a:r>
              <a:rPr lang="en-US" sz="2800" b="1" kern="100" dirty="0">
                <a:effectLst/>
                <a:latin typeface="Montserrat Black" panose="00000A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FaceNet </a:t>
            </a:r>
            <a:r>
              <a:rPr lang="en-US" sz="2800" b="1" kern="100" dirty="0">
                <a:latin typeface="Montserrat Black" panose="00000A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with</a:t>
            </a:r>
            <a:r>
              <a:rPr lang="en-US" sz="2800" b="1" kern="100" dirty="0">
                <a:effectLst/>
                <a:latin typeface="Montserrat Black" panose="00000A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 InceptionResNetV1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AA528-685F-7ECE-29A3-D5998ECB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58" y="1048133"/>
            <a:ext cx="4837829" cy="3916243"/>
          </a:xfrm>
        </p:spPr>
        <p:txBody>
          <a:bodyPr/>
          <a:lstStyle/>
          <a:p>
            <a:pPr marL="139700" indent="0">
              <a:buNone/>
            </a:pPr>
            <a:r>
              <a:rPr lang="en-US" sz="2100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FaceNet</a:t>
            </a:r>
            <a:r>
              <a:rPr lang="en-US" sz="21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 is a face recognition framework that maps face images to a compact embedding space, where distances between embeddings reflect facial similarity. </a:t>
            </a:r>
          </a:p>
          <a:p>
            <a:pPr marL="139700" indent="0">
              <a:buNone/>
            </a:pPr>
            <a:endParaRPr lang="en-US" sz="21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39700" indent="0">
              <a:buNone/>
            </a:pPr>
            <a:r>
              <a:rPr lang="en-US" sz="21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It uses </a:t>
            </a:r>
            <a:r>
              <a:rPr lang="en-US" sz="2100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InceptionResNetV1</a:t>
            </a:r>
            <a:r>
              <a:rPr lang="en-US" sz="21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 as its backbone to extract these embeddings.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786F9-C1F8-658C-97C8-6D90654B3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916" y="1624075"/>
            <a:ext cx="3901826" cy="16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41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-56288" y="4154221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66CA9F-A5CC-C191-6B6A-975936D6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3" y="289147"/>
            <a:ext cx="7704000" cy="572700"/>
          </a:xfrm>
        </p:spPr>
        <p:txBody>
          <a:bodyPr/>
          <a:lstStyle/>
          <a:p>
            <a:r>
              <a:rPr lang="en-US" sz="2800" b="1" kern="100" dirty="0">
                <a:effectLst/>
                <a:latin typeface="Montserrat Black" panose="00000A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InceptionResNetV1 Architecture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6F81D-B7C1-9696-D956-92EB4CE15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36" y="1452878"/>
            <a:ext cx="5043173" cy="2947372"/>
          </a:xfrm>
        </p:spPr>
        <p:txBody>
          <a:bodyPr/>
          <a:lstStyle/>
          <a:p>
            <a:pPr marL="139700" indent="0">
              <a:buNone/>
            </a:pPr>
            <a:r>
              <a:rPr lang="en-US" sz="2200" b="1" kern="100" dirty="0">
                <a:latin typeface="Montserrat" panose="00000500000000000000" pitchFamily="2" charset="0"/>
                <a:cs typeface="Arial" panose="020B0604020202020204" pitchFamily="34" charset="0"/>
              </a:rPr>
              <a:t>Backbone:</a:t>
            </a:r>
            <a:r>
              <a:rPr lang="en-US" sz="2200" kern="100" dirty="0">
                <a:latin typeface="Montserrat" panose="00000500000000000000" pitchFamily="2" charset="0"/>
                <a:cs typeface="Arial" panose="020B0604020202020204" pitchFamily="34" charset="0"/>
              </a:rPr>
              <a:t> InceptionResNetV1 combines Inception modules (parallel convolutional layers with different filter sizes) and residual connections (inspired by </a:t>
            </a:r>
            <a:r>
              <a:rPr lang="en-US" sz="2200" kern="100" dirty="0" err="1">
                <a:latin typeface="Montserrat" panose="00000500000000000000" pitchFamily="2" charset="0"/>
                <a:cs typeface="Arial" panose="020B0604020202020204" pitchFamily="34" charset="0"/>
              </a:rPr>
              <a:t>ResNet</a:t>
            </a:r>
            <a:r>
              <a:rPr lang="en-US" sz="2200" kern="100" dirty="0">
                <a:latin typeface="Montserrat" panose="00000500000000000000" pitchFamily="2" charset="0"/>
                <a:cs typeface="Arial" panose="020B0604020202020204" pitchFamily="34" charset="0"/>
              </a:rPr>
              <a:t>) for deeper, more robust feature extraction.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61E10-FD1F-1A05-FE4D-954EFD9CC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409" y="1928402"/>
            <a:ext cx="3505504" cy="16155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33DDDAD7-716C-6A23-B87C-27E43ED0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41393A00-B507-713C-8126-B30484EEA3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49A3119B-61A2-EF24-A8DE-9FD01606B0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C2A422BD-8A60-7E5F-A0AF-AC44FFBBF4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49BB265A-AA7B-D4B9-1530-CD6319115785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7EB8A01F-9125-0EBD-B4F2-EDD04978339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3C5C72E3-2C10-C9AE-ACA8-8F92A7E4142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8FCFCB8-A3A6-8788-3077-C495673D2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3" y="289147"/>
            <a:ext cx="7704000" cy="572700"/>
          </a:xfrm>
        </p:spPr>
        <p:txBody>
          <a:bodyPr/>
          <a:lstStyle/>
          <a:p>
            <a:pPr algn="l"/>
            <a:r>
              <a:rPr lang="en-US" sz="2800" b="1" kern="100" dirty="0">
                <a:effectLst/>
                <a:latin typeface="Montserrat Black" panose="00000A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InceptionResNetV1 Architecture(Cont.</a:t>
            </a:r>
            <a:r>
              <a:rPr lang="en-US" sz="2800" b="1" kern="100" dirty="0">
                <a:latin typeface="Montserrat Black" panose="00000A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7A758-4E6E-5F37-5B8E-B646DAF0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405" y="1058751"/>
            <a:ext cx="6195111" cy="3728839"/>
          </a:xfrm>
        </p:spPr>
        <p:txBody>
          <a:bodyPr/>
          <a:lstStyle/>
          <a:p>
            <a:pPr marL="800100" lvl="1" indent="-342900">
              <a:lnSpc>
                <a:spcPct val="115000"/>
              </a:lnSpc>
              <a:spcAft>
                <a:spcPts val="800"/>
              </a:spcAft>
              <a:buClr>
                <a:schemeClr val="tx2">
                  <a:lumMod val="40000"/>
                  <a:lumOff val="60000"/>
                </a:schemeClr>
              </a:buClr>
              <a:buSzPct val="70000"/>
              <a:buFont typeface="Montserrat" panose="00000500000000000000" pitchFamily="2" charset="0"/>
              <a:buChar char="◆"/>
              <a:tabLst>
                <a:tab pos="914400" algn="l"/>
              </a:tabLst>
            </a:pPr>
            <a:r>
              <a:rPr lang="en-US" sz="2100" b="1" kern="100" dirty="0">
                <a:latin typeface="Montserrat" panose="00000500000000000000" pitchFamily="2" charset="0"/>
                <a:cs typeface="Arial" panose="020B0604020202020204" pitchFamily="34" charset="0"/>
              </a:rPr>
              <a:t>Inception Blocks:</a:t>
            </a:r>
            <a:r>
              <a:rPr lang="en-US" sz="2100" kern="100" dirty="0">
                <a:latin typeface="Montserrat" panose="00000500000000000000" pitchFamily="2" charset="0"/>
                <a:cs typeface="Arial" panose="020B0604020202020204" pitchFamily="34" charset="0"/>
              </a:rPr>
              <a:t> Capture multi-scale features by applying 1x1, 3x3, and 5x5 convolutions in parallel.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Clr>
                <a:schemeClr val="tx2">
                  <a:lumMod val="40000"/>
                  <a:lumOff val="60000"/>
                </a:schemeClr>
              </a:buClr>
              <a:buSzPct val="70000"/>
              <a:buFont typeface="Montserrat" panose="00000500000000000000" pitchFamily="2" charset="0"/>
              <a:buChar char="◆"/>
              <a:tabLst>
                <a:tab pos="914400" algn="l"/>
              </a:tabLst>
            </a:pPr>
            <a:r>
              <a:rPr lang="en-US" sz="2100" b="1" kern="100" dirty="0">
                <a:latin typeface="Montserrat" panose="00000500000000000000" pitchFamily="2" charset="0"/>
                <a:cs typeface="Arial" panose="020B0604020202020204" pitchFamily="34" charset="0"/>
              </a:rPr>
              <a:t>Stem :</a:t>
            </a:r>
            <a:r>
              <a:rPr lang="en-US" sz="2100" kern="100" dirty="0">
                <a:latin typeface="Montserrat" panose="00000500000000000000" pitchFamily="2" charset="0"/>
                <a:cs typeface="Arial" panose="020B0604020202020204" pitchFamily="34" charset="0"/>
              </a:rPr>
              <a:t> It performs basic feature extraction and reduces spatial dimensions.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Clr>
                <a:schemeClr val="tx2">
                  <a:lumMod val="40000"/>
                  <a:lumOff val="60000"/>
                </a:schemeClr>
              </a:buClr>
              <a:buSzPct val="70000"/>
              <a:buFont typeface="Montserrat" panose="00000500000000000000" pitchFamily="2" charset="0"/>
              <a:buChar char="◆"/>
              <a:tabLst>
                <a:tab pos="914400" algn="l"/>
              </a:tabLst>
            </a:pPr>
            <a:r>
              <a:rPr lang="en-US" sz="2100" b="1" kern="100" dirty="0">
                <a:latin typeface="Montserrat" panose="00000500000000000000" pitchFamily="2" charset="0"/>
                <a:cs typeface="Arial" panose="020B0604020202020204" pitchFamily="34" charset="0"/>
              </a:rPr>
              <a:t>Residual Connections: </a:t>
            </a:r>
            <a:r>
              <a:rPr lang="en-US" sz="2100" kern="100" dirty="0">
                <a:latin typeface="Montserrat" panose="00000500000000000000" pitchFamily="2" charset="0"/>
                <a:cs typeface="Arial" panose="020B0604020202020204" pitchFamily="34" charset="0"/>
              </a:rPr>
              <a:t>Add shortcut connections to ease gradient flow and enable deeper networks.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9A961-2016-BEF7-7D1B-A7786A63EA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907" t="2890"/>
          <a:stretch/>
        </p:blipFill>
        <p:spPr>
          <a:xfrm>
            <a:off x="6544517" y="824207"/>
            <a:ext cx="1394394" cy="41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5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3A831768-33DD-8445-3BE3-FCA22A54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4DDD5273-25F4-2590-D0F9-A9FFD2B280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-56288" y="4154221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A303E0C6-7681-A664-C566-8A408B3D4F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D3B5DFF5-FF55-9B84-D0D4-03927D3137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11EF5F38-9AD2-CC8C-F078-661443AE2A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A4B7914F-95B0-ADFF-E039-E4F811BB4CBE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6827EE8C-4741-CB4F-4343-B2614A721E0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07E8985A-B6BC-50F3-FA0E-A7A6AD5FBD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135AEF4-9F38-2B9C-3B75-37CEB1293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3" y="289147"/>
            <a:ext cx="7704000" cy="572700"/>
          </a:xfrm>
        </p:spPr>
        <p:txBody>
          <a:bodyPr/>
          <a:lstStyle/>
          <a:p>
            <a:pPr algn="l"/>
            <a:r>
              <a:rPr lang="en-US" sz="2800" b="1" kern="100" dirty="0">
                <a:effectLst/>
                <a:latin typeface="Montserrat Black" panose="00000A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InceptionResNetV1 Architecture(Cont.)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A662C9-F8C9-3867-7EF8-F26F740B4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688" y="1274153"/>
            <a:ext cx="6359829" cy="3059766"/>
          </a:xfrm>
        </p:spPr>
        <p:txBody>
          <a:bodyPr/>
          <a:lstStyle/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Clr>
                <a:schemeClr val="tx2">
                  <a:lumMod val="40000"/>
                  <a:lumOff val="60000"/>
                </a:schemeClr>
              </a:buClr>
              <a:buSzPct val="70000"/>
              <a:buFont typeface="Montserrat" panose="00000500000000000000" pitchFamily="2" charset="0"/>
              <a:buChar char="◆"/>
              <a:tabLst>
                <a:tab pos="914400" algn="l"/>
              </a:tabLst>
            </a:pPr>
            <a:r>
              <a:rPr lang="en-US" sz="2200" b="1" kern="100" dirty="0">
                <a:latin typeface="Montserrat" panose="00000500000000000000" pitchFamily="2" charset="0"/>
                <a:cs typeface="Arial" panose="020B0604020202020204" pitchFamily="34" charset="0"/>
              </a:rPr>
              <a:t>Fully Connected Layer:</a:t>
            </a:r>
            <a:r>
              <a:rPr lang="en-US" sz="2200" kern="100" dirty="0">
                <a:latin typeface="Montserrat" panose="00000500000000000000" pitchFamily="2" charset="0"/>
                <a:cs typeface="Arial" panose="020B0604020202020204" pitchFamily="34" charset="0"/>
              </a:rPr>
              <a:t> Maps the final feature map to the embedding vector.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Clr>
                <a:schemeClr val="tx2">
                  <a:lumMod val="40000"/>
                  <a:lumOff val="60000"/>
                </a:schemeClr>
              </a:buClr>
              <a:buSzPct val="70000"/>
              <a:buFont typeface="Montserrat" panose="00000500000000000000" pitchFamily="2" charset="0"/>
              <a:buChar char="◆"/>
              <a:tabLst>
                <a:tab pos="914400" algn="l"/>
              </a:tabLst>
            </a:pPr>
            <a:r>
              <a:rPr lang="en-US" sz="2100" b="1" kern="100" dirty="0">
                <a:latin typeface="Montserrat" panose="00000500000000000000" pitchFamily="2" charset="0"/>
                <a:cs typeface="Arial" panose="020B0604020202020204" pitchFamily="34" charset="0"/>
              </a:rPr>
              <a:t>L2 Normalization: </a:t>
            </a:r>
            <a:r>
              <a:rPr lang="en-US" sz="2100" kern="100" dirty="0">
                <a:latin typeface="Montserrat" panose="00000500000000000000" pitchFamily="2" charset="0"/>
                <a:cs typeface="Arial" panose="020B0604020202020204" pitchFamily="34" charset="0"/>
              </a:rPr>
              <a:t>Ensures embeddings lie on a unit hypersphere for consistent distance comparisons.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0A3CD-D7D1-07B6-2732-FBA829E4FE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3907" t="2890"/>
          <a:stretch/>
        </p:blipFill>
        <p:spPr>
          <a:xfrm>
            <a:off x="6544517" y="824207"/>
            <a:ext cx="1394394" cy="41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9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8EE7C65A-0889-A835-4BCF-E9C13524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B9CC5F73-A913-73ED-5407-97E94DBC4A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DDE4711D-2908-F499-F2DB-D6080210B1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E58EC97A-C369-BDFA-87FB-993678C746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D603FCE1-C81D-9F7E-3CEC-2D80EA75216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AA76DB0B-F85F-BB96-9E01-837AF8E98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878" y="539750"/>
            <a:ext cx="7351800" cy="16901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Full pipeline of Face Detection &amp; Recognition</a:t>
            </a:r>
          </a:p>
        </p:txBody>
      </p: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547DC9AB-2275-A34C-0116-BCE9A4E14F1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85F104-CB04-A40F-6DE7-1BA78A404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994804"/>
              </p:ext>
            </p:extLst>
          </p:nvPr>
        </p:nvGraphicFramePr>
        <p:xfrm>
          <a:off x="721111" y="2337987"/>
          <a:ext cx="7426713" cy="1428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8096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13672" y="617091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13672" y="1268174"/>
            <a:ext cx="4294800" cy="1616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Mohamed Amr Ahmed Madkour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Mohamed Salah El-Din Abdel-Qader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Mohamed Abdel-Baky El-Sayed Bakry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Omar Mohamed El-Sayed El-Tony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Mariam Ahmed Abdel El-Hady Salman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Weam Osama Mohamed Kassem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04;p38">
            <a:extLst>
              <a:ext uri="{FF2B5EF4-FFF2-40B4-BE49-F238E27FC236}">
                <a16:creationId xmlns:a16="http://schemas.microsoft.com/office/drawing/2014/main" id="{0C44D283-DD37-FF80-7FCA-60395E0E7892}"/>
              </a:ext>
            </a:extLst>
          </p:cNvPr>
          <p:cNvSpPr txBox="1">
            <a:spLocks/>
          </p:cNvSpPr>
          <p:nvPr/>
        </p:nvSpPr>
        <p:spPr>
          <a:xfrm>
            <a:off x="4113672" y="3041872"/>
            <a:ext cx="46288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OUR SUPERVISORS</a:t>
            </a:r>
          </a:p>
        </p:txBody>
      </p:sp>
      <p:sp>
        <p:nvSpPr>
          <p:cNvPr id="3" name="Google Shape;1305;p38">
            <a:extLst>
              <a:ext uri="{FF2B5EF4-FFF2-40B4-BE49-F238E27FC236}">
                <a16:creationId xmlns:a16="http://schemas.microsoft.com/office/drawing/2014/main" id="{00B4EA6A-6C7D-7BB0-16BA-5CA16E1C267C}"/>
              </a:ext>
            </a:extLst>
          </p:cNvPr>
          <p:cNvSpPr txBox="1">
            <a:spLocks/>
          </p:cNvSpPr>
          <p:nvPr/>
        </p:nvSpPr>
        <p:spPr>
          <a:xfrm>
            <a:off x="4113672" y="3601281"/>
            <a:ext cx="4294800" cy="107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2000" dirty="0"/>
              <a:t>Dr/ Sahar Kamal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Eng/ Amira El-Sayed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69925" y="158521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 : Dataset Collection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4B0DD9-05A0-3F69-13E3-6CC76AAF6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15750"/>
            <a:ext cx="8074595" cy="1088835"/>
          </a:xfrm>
        </p:spPr>
        <p:txBody>
          <a:bodyPr/>
          <a:lstStyle/>
          <a:p>
            <a:pPr marL="139700" indent="0">
              <a:buNone/>
            </a:pPr>
            <a:r>
              <a:rPr lang="en-US" sz="2800" dirty="0"/>
              <a:t>Collect about 20-30 images for each student </a:t>
            </a:r>
          </a:p>
          <a:p>
            <a:pPr marL="139700" indent="0">
              <a:buNone/>
            </a:pPr>
            <a:endParaRPr lang="en-US" sz="1200" dirty="0"/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203B28A-CF43-0401-F087-16FB0BABE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19" y="2304585"/>
            <a:ext cx="5210356" cy="2506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B576B-6C37-847E-482A-94D4ACDF4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625" y="1848649"/>
            <a:ext cx="1990687" cy="31354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997C33EF-9210-A345-51BF-72843EF25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6D0ADA7C-4BB2-7B14-A606-8CA12776DC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69925" y="158521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69F3F036-3187-FCFB-B45F-09F37C3D4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2 : Face Detection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F0BF7A-DAFC-AF0E-ACBA-EAA6F5C7C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15750"/>
            <a:ext cx="8074595" cy="1088835"/>
          </a:xfrm>
        </p:spPr>
        <p:txBody>
          <a:bodyPr/>
          <a:lstStyle/>
          <a:p>
            <a:pPr marL="139700" indent="0">
              <a:buNone/>
            </a:pPr>
            <a:r>
              <a:rPr lang="en-US" sz="2800" dirty="0"/>
              <a:t>Detect Faces using YOLOv11n from video stream or image </a:t>
            </a:r>
          </a:p>
          <a:p>
            <a:pPr marL="139700" indent="0">
              <a:buNone/>
            </a:pPr>
            <a:endParaRPr lang="en-US" sz="1200" dirty="0"/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98135875-6E4C-455C-11F9-C1E80FAEE8A9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592C080D-1390-0460-3A72-4F621F38D07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BD5E6F36-6711-0DCE-5AE3-8D867FAB735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36FA422A-9669-E951-84F1-36600B48820F}"/>
              </a:ext>
            </a:extLst>
          </p:cNvPr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F564CE4C-76B2-EB63-D275-03671E6B879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EAB79482-D754-F858-F12E-2796D884940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30199D16-7551-9797-4BE8-376402BD6C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B5E5DF5A-9DBD-4718-566A-12568CA9C43D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789766DD-9642-86E8-A657-8A764A4F2AC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387E6187-49A5-2C3A-34A8-C9FBB6A6DC3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F58ED1C6-8EFC-25CA-36C6-EF3556F1CAFB}"/>
              </a:ext>
            </a:extLst>
          </p:cNvPr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08BCB573-D31F-E1F5-DF05-FCCE2CAA2B2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2612C52A-3089-64A0-478B-B174F2C684B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35FE601-F760-D054-2671-7380A3901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403" y="2171350"/>
            <a:ext cx="49386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4D1B58BF-6669-A852-9481-CAE57920A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B621CCF5-AF5D-3F8B-62CA-4DF65DE235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69925" y="158521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50A4F348-C437-115F-E667-FB724A08F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3 : Image Preprocessing 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B7B58-F87F-C66C-D2B4-C5E0F045F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16102"/>
            <a:ext cx="8290185" cy="1995449"/>
          </a:xfrm>
        </p:spPr>
        <p:txBody>
          <a:bodyPr/>
          <a:lstStyle/>
          <a:p>
            <a:pPr marL="139700" indent="0">
              <a:buNone/>
            </a:pPr>
            <a:r>
              <a:rPr lang="en-US" sz="2800" dirty="0"/>
              <a:t>FaceNet expects all faces to be: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Aligned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Resized to (160×160) pixels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Normalized</a:t>
            </a:r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76392ADA-AF29-44EA-8923-81E40FC855DF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7F6B6F15-483B-DB58-3E52-F1EC3FA53FE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2858CC45-22CD-BF2E-23A7-BAAE615F118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46C9FE19-8932-4512-7DEE-5617DD4BD21B}"/>
              </a:ext>
            </a:extLst>
          </p:cNvPr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60D6630F-467D-F5F8-E886-9663937ADE6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F94300CE-5F07-4BBC-9043-8388A5966BA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35A901A3-BF6D-C1A9-F22A-262B016936D3}"/>
              </a:ext>
            </a:extLst>
          </p:cNvPr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1E070522-8FEA-9BDE-F8F9-BAA24D388DB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56301CD4-7067-3CE1-123C-EB0542D2707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A00C16-51AA-4397-48BA-D581444DB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23" y="2702069"/>
            <a:ext cx="2865368" cy="2264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854FB-C084-15A7-D1DD-43A9177F31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20" t="2086" r="667" b="6639"/>
          <a:stretch/>
        </p:blipFill>
        <p:spPr>
          <a:xfrm>
            <a:off x="6093891" y="2702068"/>
            <a:ext cx="2653351" cy="22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83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B98CF3FB-D1D6-FFC7-B2FF-773C9EA3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53ABFFDD-6907-79AC-376C-CAD419E926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69925" y="158521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854F3480-4AF1-50AA-4C9D-C9FC525E73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4 : Face Embedding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FBA476-996D-BADA-18F5-93700245F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19923"/>
            <a:ext cx="4543377" cy="3556972"/>
          </a:xfrm>
        </p:spPr>
        <p:txBody>
          <a:bodyPr/>
          <a:lstStyle/>
          <a:p>
            <a:pPr marL="139700" indent="0">
              <a:buNone/>
            </a:pPr>
            <a:r>
              <a:rPr lang="en-US" sz="2400" dirty="0"/>
              <a:t>FaceNet is a deep neural network trained to map each face to a</a:t>
            </a:r>
            <a:br>
              <a:rPr lang="en-US" sz="2400" dirty="0"/>
            </a:br>
            <a:r>
              <a:rPr lang="en-US" sz="2400" dirty="0"/>
              <a:t>128-dimensional vector (embedding) Similar faces will have similar vectors (Euclidean distance)</a:t>
            </a:r>
          </a:p>
          <a:p>
            <a:pPr marL="139700" indent="0">
              <a:buNone/>
            </a:pPr>
            <a:endParaRPr lang="en-US" sz="2800" dirty="0"/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DE7DE93E-C96B-2776-9126-3945F6893314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CAB31154-0F94-9A9A-2DA7-4B1E357270E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90982038-1409-C8BB-3BAC-248E01DB80A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E873446D-3F9A-5A81-0DFB-46F89B2AAF13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53E63282-1FDF-0F36-73CC-4AEF2165799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A5B9B9BA-1E57-C408-8D42-4D8D65521CB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70BD80A7-07DA-9490-0C49-96869498445F}"/>
              </a:ext>
            </a:extLst>
          </p:cNvPr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E7EE2ED4-F06E-9E94-AEB1-1BBD010576B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398A876B-4775-FB3A-BB32-7AE5600043F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10DFCC6-BF58-04CA-45F9-171E50D61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27" y="1419923"/>
            <a:ext cx="3702205" cy="31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87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F713EAA8-CE21-6852-BF27-E33BD96F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87BEA148-47AB-9911-DA6E-D67B5C91B3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69925" y="158521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E3A8B862-DED4-BB8E-4C2D-DB53B628E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5 : Face Recognition 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8FE603-AC61-F86A-0607-C6A78F716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15750"/>
            <a:ext cx="4543377" cy="3556972"/>
          </a:xfrm>
        </p:spPr>
        <p:txBody>
          <a:bodyPr/>
          <a:lstStyle/>
          <a:p>
            <a:pPr algn="l">
              <a:buNone/>
            </a:pPr>
            <a:r>
              <a:rPr lang="en-US" sz="2600" dirty="0"/>
              <a:t>Distance threshold :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600" dirty="0"/>
              <a:t>Compare live embedding to all stored embeddings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600" dirty="0"/>
              <a:t>Use Euclidean distance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sz="2600" dirty="0"/>
              <a:t>If distance &lt; threshold, it is a match</a:t>
            </a:r>
          </a:p>
          <a:p>
            <a:pPr marL="139700" indent="0">
              <a:buNone/>
            </a:pPr>
            <a:endParaRPr lang="en-US" sz="2800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59CD4-DDCD-A561-EBD5-854BFA25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42" t="6258" r="4213" b="4556"/>
          <a:stretch/>
        </p:blipFill>
        <p:spPr>
          <a:xfrm>
            <a:off x="5151864" y="1346936"/>
            <a:ext cx="3776546" cy="32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59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69999EEE-DB38-81C3-C15B-CF5D71F4D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54228355-57BC-E470-CAD1-040EBFE25A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69925" y="158521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EF407BAF-542C-A546-497F-EE1212CEF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6 : System Testing</a:t>
            </a:r>
            <a:endParaRPr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E02372-98C7-267F-CAF8-DCBA0173812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68475" y="1297046"/>
            <a:ext cx="2505600" cy="4572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217028A-D720-0D86-DD01-A28F23B06B4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23858" y="1112200"/>
            <a:ext cx="2505600" cy="457200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117E77-6DE4-C5AD-6B3D-8DF19644F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47" y="1585215"/>
            <a:ext cx="2505600" cy="33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7B7B3-6BB3-8027-B67E-4F83A809A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502" y="2101043"/>
            <a:ext cx="4828147" cy="190827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F9B0025-AF73-4303-F4BC-A0F2FB48B25B}"/>
              </a:ext>
            </a:extLst>
          </p:cNvPr>
          <p:cNvSpPr/>
          <p:nvPr/>
        </p:nvSpPr>
        <p:spPr>
          <a:xfrm>
            <a:off x="3072079" y="2840080"/>
            <a:ext cx="1021291" cy="430199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4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</a:t>
            </a:r>
            <a:endParaRPr dirty="0"/>
          </a:p>
        </p:txBody>
      </p:sp>
      <p:sp>
        <p:nvSpPr>
          <p:cNvPr id="1527" name="Google Shape;1527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ANGLE</a:t>
            </a:r>
            <a:endParaRPr dirty="0"/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6"/>
          </p:nvPr>
        </p:nvSpPr>
        <p:spPr>
          <a:xfrm>
            <a:off x="3274500" y="31464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RESOLUTION</a:t>
            </a:r>
            <a:endParaRPr dirty="0"/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</a:t>
            </a:r>
            <a:endParaRPr dirty="0"/>
          </a:p>
        </p:txBody>
      </p:sp>
      <p:sp>
        <p:nvSpPr>
          <p:cNvPr id="1530" name="Google Shape;1530;p44"/>
          <p:cNvSpPr txBox="1">
            <a:spLocks noGrp="1"/>
          </p:cNvSpPr>
          <p:nvPr>
            <p:ph type="subTitle" idx="1"/>
          </p:nvPr>
        </p:nvSpPr>
        <p:spPr>
          <a:xfrm>
            <a:off x="1755324" y="2204774"/>
            <a:ext cx="2654443" cy="733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 </a:t>
            </a:r>
            <a:r>
              <a:rPr lang="en-US" dirty="0"/>
              <a:t>Performance may vary in extreme lighting conditions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1" name="Google Shape;1531;p44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733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Best suited for frontal and slightly angled faces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2" name="Google Shape;1532;p44"/>
          <p:cNvSpPr txBox="1">
            <a:spLocks noGrp="1"/>
          </p:cNvSpPr>
          <p:nvPr>
            <p:ph type="subTitle" idx="3"/>
          </p:nvPr>
        </p:nvSpPr>
        <p:spPr>
          <a:xfrm>
            <a:off x="3274500" y="3630975"/>
            <a:ext cx="2595000" cy="690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Optimal performance for faces occupying &gt;20 pixels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BDE345AD-0C8B-455D-66BB-A7D82103F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C68BF3ED-27A9-5622-AC7C-B2FF954C83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48794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9CB8A9B4-A138-6CFD-4499-EC7F6A9244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B9A7370F-ED4F-3FB7-3B36-A2744DF47F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1B373BDA-9EA9-2CEE-4BED-83CEBDCF8E4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FD5CC4C5-3EB3-5DAE-5581-9F9A52CA06A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C2FB933D-AD33-19FD-51F5-B535933295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299" y="2337987"/>
            <a:ext cx="7351800" cy="1328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IMPLEMENTATION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93DB577B-8775-332A-207A-625A49DD47B0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A17042C0-10FC-AE0E-E609-AD1FE4F42C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F7999412-251A-1F19-90EE-03D4E2B6B99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C0CDA981-0397-29A6-F6CF-EF3D54A53B12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996C11A5-B6AF-D397-0F33-B74BA2F14E5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9F887D57-E033-16B4-F8B6-7BCF363166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F845433F-A1F9-F801-A0F7-834ACD701042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37F09FFB-DFAD-E4C6-E499-3FDB85820C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7AC7E697-B24C-B02D-F3AB-52DE4FE61C4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2CFF613E-EE3D-F52E-F4DA-6421648D9B2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45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720000" y="470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Structure</a:t>
            </a:r>
            <a:endParaRPr dirty="0"/>
          </a:p>
        </p:txBody>
      </p:sp>
      <p:grpSp>
        <p:nvGrpSpPr>
          <p:cNvPr id="1453" name="Google Shape;1453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/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048FB865-9011-CC47-37DD-C5016CC63AF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14948" y="1365837"/>
            <a:ext cx="5708277" cy="320096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100" b="1" dirty="0"/>
              <a:t>I   : Back-end Business Logic</a:t>
            </a:r>
          </a:p>
          <a:p>
            <a:pPr marL="139700" indent="0" algn="l"/>
            <a:endParaRPr lang="en-US" sz="21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1" dirty="0"/>
              <a:t>II  : Database Structure</a:t>
            </a:r>
          </a:p>
          <a:p>
            <a:pPr marL="139700" indent="0" algn="l"/>
            <a:endParaRPr lang="en-US" sz="21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100" b="1" dirty="0"/>
              <a:t>III : Back-end Features   </a:t>
            </a:r>
          </a:p>
          <a:p>
            <a:pPr marL="139700" indent="0"/>
            <a:endParaRPr lang="en-US" dirty="0"/>
          </a:p>
          <a:p>
            <a:pPr marL="139700" indent="0"/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6AC29BAE-5D92-BA50-FE16-E00474E7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25011FF2-8149-8577-6B1D-C19CB1E11E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99"/>
            <a:ext cx="7704000" cy="826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: Back-end Business Logic</a:t>
            </a:r>
            <a:br>
              <a:rPr lang="en-US" dirty="0"/>
            </a:br>
            <a:r>
              <a:rPr lang="en-US" sz="1600" dirty="0"/>
              <a:t>(What Should happen ?)</a:t>
            </a:r>
            <a:endParaRPr sz="1600"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AE724F9F-6020-5F26-ECF1-C2FF6D9D9A9C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3E7E3045-1607-B24F-5FD1-5EC67C441C9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5E531437-2695-8F41-9312-258A28D8650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2495169B-7646-9BEB-4E3F-5E742D4E5C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79EE8862-475F-ECCE-EC67-43532D420AD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14846" y="1616223"/>
            <a:ext cx="6231972" cy="3350632"/>
          </a:xfrm>
        </p:spPr>
        <p:txBody>
          <a:bodyPr/>
          <a:lstStyle/>
          <a:p>
            <a:pPr marL="139700" indent="0" algn="l"/>
            <a:r>
              <a:rPr lang="en-US" sz="2400" b="1" dirty="0"/>
              <a:t>1- Student Registration &amp; Data Management : </a:t>
            </a:r>
          </a:p>
          <a:p>
            <a:pPr marL="139700" indent="0" algn="l"/>
            <a:endParaRPr lang="en-US" sz="2400" b="1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students are stored in "students" table. </a:t>
            </a:r>
          </a:p>
          <a:p>
            <a:pPr marL="139700" indent="0" algn="l"/>
            <a:endParaRPr lang="en-US" sz="20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personal data : name, ID, contact info, photo , enrollment info.</a:t>
            </a:r>
          </a:p>
          <a:p>
            <a:pPr marL="139700" indent="0" algn="l"/>
            <a:endParaRPr lang="en-US" sz="20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On registration --&gt; facial embedding is generated and stored linked via </a:t>
            </a:r>
            <a:r>
              <a:rPr lang="en-US" sz="2000" dirty="0" err="1"/>
              <a:t>student_id</a:t>
            </a:r>
            <a:r>
              <a:rPr lang="en-US" sz="2000" dirty="0"/>
              <a:t>. </a:t>
            </a:r>
          </a:p>
          <a:p>
            <a:pPr marL="1397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5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POINTS TO BE DISCUSSED</a:t>
            </a:r>
            <a:endParaRPr lang="en-US"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 DETECTION </a:t>
            </a:r>
            <a:endParaRPr lang="en-US"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THE PROJECT</a:t>
            </a:r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 RECOGNITION</a:t>
            </a:r>
            <a:endParaRPr lang="en-US"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445377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IMPLEMENTATION</a:t>
            </a:r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538133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 DEVELOPMENT </a:t>
            </a: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CA0B392E-1E08-101D-57AA-F4B757D51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32023652-C0E4-EAFB-F50F-41AA7F0B6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669" y="539499"/>
            <a:ext cx="7973331" cy="826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: Back-end Business Logic (Cont.)</a:t>
            </a:r>
            <a:br>
              <a:rPr lang="en-US" dirty="0"/>
            </a:br>
            <a:r>
              <a:rPr lang="en-US" sz="1600" dirty="0"/>
              <a:t>(What Should happen ?)</a:t>
            </a:r>
            <a:endParaRPr sz="1600"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FEC46433-B361-068E-EC44-F4CFA02D457A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BA537A76-0DF2-C547-4679-5588A498D36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4A0FC41C-A463-45DC-6832-C51E659E047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C531C9E9-83D0-AB34-3409-3187FFAA0C74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8A3280B0-3E1A-BE0E-ACCF-26DB6B30028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43D25EEA-57BF-F2CF-57D9-BBDE7F21AF4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3BFED7AF-EB03-D89F-9D80-2ABA549F05BB}"/>
              </a:ext>
            </a:extLst>
          </p:cNvPr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2E895720-8851-C5DA-AD7A-4672D8CDCFC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B9333215-D4E6-FA2C-413D-335C01E12ED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FC46137B-97FE-F239-CA11-0F87950FA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7FC520C-A1AD-9AE4-0629-8DD045B5D8C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14846" y="1426796"/>
            <a:ext cx="6170657" cy="3451349"/>
          </a:xfrm>
        </p:spPr>
        <p:txBody>
          <a:bodyPr/>
          <a:lstStyle/>
          <a:p>
            <a:pPr marL="139700" indent="0" algn="l"/>
            <a:r>
              <a:rPr lang="en-US" sz="2400" b="1" dirty="0"/>
              <a:t>2- Attendance Tracking :</a:t>
            </a:r>
          </a:p>
          <a:p>
            <a:pPr marL="139700" indent="0" algn="l"/>
            <a:endParaRPr lang="en-US" sz="2400" b="1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Detection : Camera : YOLO detects faces in classroom</a:t>
            </a:r>
            <a:endParaRPr lang="en-US" dirty="0"/>
          </a:p>
          <a:p>
            <a:pPr marL="139700" indent="0" algn="l"/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Recognition : Detected faces are compared with embeddings stored for each student</a:t>
            </a:r>
          </a:p>
          <a:p>
            <a:pPr marL="139700" indent="0" algn="l"/>
            <a:endParaRPr lang="en-US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Marking Attendance : If a match is found, a new record is inserted into the attendance table with :</a:t>
            </a:r>
            <a:endParaRPr lang="en-US" dirty="0"/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student_id</a:t>
            </a:r>
            <a:endParaRPr lang="en-US" sz="1600" dirty="0"/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timestamp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Status (eq. present)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course_id</a:t>
            </a:r>
            <a:r>
              <a:rPr lang="en-US" sz="1600" dirty="0"/>
              <a:t> &amp; </a:t>
            </a:r>
            <a:r>
              <a:rPr lang="en-US" sz="1600" dirty="0" err="1"/>
              <a:t>session_id</a:t>
            </a:r>
            <a:endParaRPr lang="en-US" sz="1600" dirty="0"/>
          </a:p>
          <a:p>
            <a:pPr marL="882650" lvl="1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397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64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E5D665DE-25AC-F4AB-C13D-D7142061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A16D445A-062A-C545-A80F-72DB4490C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669" y="539499"/>
            <a:ext cx="7973331" cy="826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: Back-end Business Logic (Cont.)</a:t>
            </a:r>
            <a:br>
              <a:rPr lang="en-US" dirty="0"/>
            </a:br>
            <a:r>
              <a:rPr lang="en-US" sz="1600" dirty="0"/>
              <a:t>(What Should happen ?)</a:t>
            </a:r>
            <a:endParaRPr sz="1600"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6F397E8B-7E78-D9B8-84D7-C8FCA7EF6AE9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3BB18DEA-0BE2-8A2C-D817-33E0BE1B4E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62207CC0-A080-7DC9-4099-44618E11AA9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D0E68B80-6E8C-F0AB-1D4F-C9ECBA788C17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527FD813-D557-58B0-FC09-04D45D08923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85150A7C-FBD9-0688-ED73-16E47BA8ED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0FD6F02F-C066-6B1F-2D6B-56644CE24D87}"/>
              </a:ext>
            </a:extLst>
          </p:cNvPr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F6A1E1C4-809D-315A-1068-BAD7191613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15E4D388-7405-F6E3-7ECD-3B49CB9FA92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FDB4FA01-AA0C-BF71-C247-182F2BEC73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DED6EF7B-761F-10BB-DA56-2CC3ACA4DD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14846" y="1472516"/>
            <a:ext cx="6170657" cy="3451349"/>
          </a:xfrm>
        </p:spPr>
        <p:txBody>
          <a:bodyPr/>
          <a:lstStyle/>
          <a:p>
            <a:pPr marL="139700" indent="0" algn="l"/>
            <a:r>
              <a:rPr lang="en-US" sz="2400" b="1" dirty="0"/>
              <a:t>3- Course &amp; Schedule Management</a:t>
            </a:r>
          </a:p>
          <a:p>
            <a:pPr marL="139700" indent="0" algn="l"/>
            <a:endParaRPr lang="en-US" sz="2400" b="1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Courses are in "courses" table.</a:t>
            </a:r>
          </a:p>
          <a:p>
            <a:pPr marL="139700" indent="0" algn="l"/>
            <a:endParaRPr lang="en-US" sz="20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sessions define when each course occur (linked to timetable).</a:t>
            </a:r>
          </a:p>
          <a:p>
            <a:pPr marL="139700" indent="0" algn="l"/>
            <a:endParaRPr lang="en-US" sz="20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Backend checks session time to validate when attendance can be marked. </a:t>
            </a:r>
          </a:p>
          <a:p>
            <a:pPr marL="1397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57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6E1840FB-5CC5-DF8F-1E12-C0C05D8F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A50EC172-36A9-550C-5289-B5A295DF8E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669" y="539499"/>
            <a:ext cx="7973331" cy="826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: Back-end Business Logic (Cont.)</a:t>
            </a:r>
            <a:br>
              <a:rPr lang="en-US" dirty="0"/>
            </a:br>
            <a:r>
              <a:rPr lang="en-US" sz="1600" dirty="0"/>
              <a:t>(What Should happen ?)</a:t>
            </a:r>
            <a:endParaRPr sz="1600"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032B50A5-CBEA-D81C-D03C-15F4320F3B66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5DFA9099-4369-D48C-F310-3C4DD85A0B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46EE8ACF-7921-7F04-3FCF-906B54BAFBD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A65A3529-DAB6-07A1-52AB-5DA6FD9A59D2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01263998-4A6E-5868-4D50-8A43040F8CC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7C48E7AC-D64F-DB8D-A0AA-3FFE7989308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6838F1EE-DDFD-087B-2043-248A43C5D3D9}"/>
              </a:ext>
            </a:extLst>
          </p:cNvPr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783A3B81-A0EF-FB2B-8D78-7BC6A657DB2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B8B11348-9399-C3A7-4817-2B1F7C4A02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3478C388-A4FD-95D7-78D4-CA6393475D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8BE5605F-7233-EA7F-2C3D-50B9EF1CBB8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14846" y="1485900"/>
            <a:ext cx="6529845" cy="3437965"/>
          </a:xfrm>
        </p:spPr>
        <p:txBody>
          <a:bodyPr/>
          <a:lstStyle/>
          <a:p>
            <a:pPr marL="139700" indent="0" algn="l"/>
            <a:r>
              <a:rPr lang="en-US" sz="2400" b="1" dirty="0"/>
              <a:t>4- Leave &amp; Excuses Management</a:t>
            </a:r>
          </a:p>
          <a:p>
            <a:pPr marL="139700" indent="0" algn="l"/>
            <a:endParaRPr lang="en-US" sz="2400" b="1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Students can request to leave via “</a:t>
            </a:r>
            <a:r>
              <a:rPr lang="en-US" sz="1800" dirty="0" err="1"/>
              <a:t>leave_requests</a:t>
            </a:r>
            <a:r>
              <a:rPr lang="en-US" sz="1800" dirty="0"/>
              <a:t>” table including :</a:t>
            </a:r>
          </a:p>
          <a:p>
            <a:pPr marL="139700" indent="0" algn="l"/>
            <a:endParaRPr lang="en-US" sz="1800" dirty="0"/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student_id</a:t>
            </a:r>
            <a:endParaRPr lang="en-US" sz="1600" dirty="0"/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Reason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Date range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Status (Pending, Approval)</a:t>
            </a:r>
          </a:p>
        </p:txBody>
      </p:sp>
    </p:spTree>
    <p:extLst>
      <p:ext uri="{BB962C8B-B14F-4D97-AF65-F5344CB8AC3E}">
        <p14:creationId xmlns:p14="http://schemas.microsoft.com/office/powerpoint/2010/main" val="3363497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664423E4-0588-CA47-B61C-089C2B24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5BC6DA09-73A1-4901-5B59-F7B07DD47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669" y="539499"/>
            <a:ext cx="7973331" cy="826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: Back-end Business Logic (Cont.)</a:t>
            </a:r>
            <a:br>
              <a:rPr lang="en-US" dirty="0"/>
            </a:br>
            <a:r>
              <a:rPr lang="en-US" sz="1600" dirty="0"/>
              <a:t>(What Should happen ?)</a:t>
            </a:r>
            <a:endParaRPr sz="1600"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A201A269-A735-4271-C0D9-878BF48C203C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6A2FF113-3284-F472-25E6-A3004148394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96D8F318-BF9C-8FD2-BF6C-1EE6380A160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61FE7009-8D4E-E1E1-B4D4-B56268200895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96B722AF-553F-739B-44F3-4D59F577A6F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475E8ADB-C857-470D-835C-D0E2492A504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067F6419-FF25-3CC1-53A0-EC7921DFAEA6}"/>
              </a:ext>
            </a:extLst>
          </p:cNvPr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1C16A362-89AE-4EFF-A406-0D4037FF88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C4B621E3-4FBC-D898-E2D0-7A16238830B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23B9458A-4B1A-BE55-8848-F03D2A36BD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A48BBF3-1B0F-A612-F061-D79FB69470A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14846" y="1485900"/>
            <a:ext cx="6170657" cy="3437965"/>
          </a:xfrm>
        </p:spPr>
        <p:txBody>
          <a:bodyPr/>
          <a:lstStyle/>
          <a:p>
            <a:pPr marL="139700" indent="0" algn="l"/>
            <a:r>
              <a:rPr lang="en-US" sz="2400" b="1" dirty="0"/>
              <a:t>5- Reporting &amp; Dashboard</a:t>
            </a:r>
          </a:p>
          <a:p>
            <a:pPr marL="139700" indent="0" algn="l"/>
            <a:endParaRPr lang="en-US" sz="2400" b="1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Queries aggregate data per student, per course &amp; per session.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Back-end provides endpoints to retrieve :</a:t>
            </a:r>
          </a:p>
          <a:p>
            <a:pPr marL="139700" indent="0" algn="l"/>
            <a:endParaRPr lang="en-US" sz="1800" dirty="0"/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Number of excused absence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Weekly or Monthly summarie</a:t>
            </a:r>
            <a:r>
              <a:rPr lang="en-US" sz="16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11504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B5561796-98E6-4EE0-B756-14B08DC32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92C900FB-5BCC-5635-71CC-BDE35F05B1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 : Database Structure</a:t>
            </a:r>
            <a:endParaRPr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AF8F1DBD-B4AF-1C74-B976-73E323F0FCAC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C5DEFF5E-CE86-EF5D-EFB1-56B300C4F34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54E67F2C-E75F-BF62-D1AA-BE561E19AA4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22E09C9C-5DE5-1DA5-8DCC-BAB47B8D11CC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1559CA6B-9AC6-E70D-A036-2B51E22AED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BDC5C894-0E82-0BC9-F96F-239EF837793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4A561BC3-5EDF-84B9-7E5E-E2FFD5AED6AD}"/>
              </a:ext>
            </a:extLst>
          </p:cNvPr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6331FE8C-2BA8-80E9-3244-CDC6924055D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C167401A-AAB0-17D4-8484-0F5CC83F27A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79970ED1-858A-A3B8-88C6-96043E69EE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793293D5-661E-1E60-CA85-6B94B35F4B0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14948" y="1365837"/>
            <a:ext cx="5708277" cy="320096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100" b="1" dirty="0"/>
              <a:t>I   : </a:t>
            </a:r>
            <a:r>
              <a:rPr lang="en-US" sz="2100" b="1" dirty="0">
                <a:hlinkClick r:id="rId4" action="ppaction://hlinkfile"/>
              </a:rPr>
              <a:t>ERD</a:t>
            </a:r>
            <a:endParaRPr lang="en-US" sz="2100" b="1" dirty="0"/>
          </a:p>
          <a:p>
            <a:pPr marL="139700" indent="0" algn="l"/>
            <a:endParaRPr lang="en-US" sz="2100" b="1" dirty="0"/>
          </a:p>
          <a:p>
            <a:pPr marL="139700" indent="0" algn="l"/>
            <a:endParaRPr lang="en-US" dirty="0"/>
          </a:p>
          <a:p>
            <a:pPr marL="1397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8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1D80D402-1A2D-35DC-9721-5CF08B3A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82B576CD-48A8-6F6C-F563-270066F546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III : Back-end Features</a:t>
            </a:r>
            <a:endParaRPr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3F5F2D21-636E-E8E1-4FB0-C5811177604E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0C92D811-F62E-77DD-0BBC-15A92E740A2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C2F76DA2-90F8-83B4-C945-0B694F62FDA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305B9294-1F04-F058-59CD-EEEFA1AAD8A0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17FA6FD5-AC43-ED7A-2F3A-5EC1B30C7B6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45BF5ABD-8EAE-A085-86BF-DB80C49133F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88E116FC-25FE-00DE-FC99-1A664A7424F5}"/>
              </a:ext>
            </a:extLst>
          </p:cNvPr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D02FBA07-B620-979A-8E79-EF56EA1B86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E18E4215-90E2-8F13-962A-7466E66B7ED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49806E71-9B74-4177-78DD-D940318926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44B746C-9EA3-3CE8-E382-8EBDD1F73E7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39675" y="1365837"/>
            <a:ext cx="6254929" cy="3372418"/>
          </a:xfrm>
        </p:spPr>
        <p:txBody>
          <a:bodyPr/>
          <a:lstStyle/>
          <a:p>
            <a:pPr marL="139700" indent="0" algn="l"/>
            <a:r>
              <a:rPr lang="en-US" sz="2400" b="1" dirty="0"/>
              <a:t>1- Real-Time attendance marking through recognition :</a:t>
            </a:r>
          </a:p>
          <a:p>
            <a:pPr marL="139700" indent="0" algn="l"/>
            <a:endParaRPr lang="en-US" sz="2400" b="1" dirty="0"/>
          </a:p>
          <a:p>
            <a:pPr marL="139700" indent="0" algn="l"/>
            <a:r>
              <a:rPr lang="en-US" sz="1800" dirty="0"/>
              <a:t> </a:t>
            </a:r>
            <a:r>
              <a:rPr lang="en-US" sz="2000" dirty="0"/>
              <a:t>When a student enters the classroom, their face is captured and sent to a facial recognition module that compares it to stored embeddings in the database. If a match is confirmed, the system marks them as ‘Present’ in the attendance table instantly — all without manual intervention.”</a:t>
            </a:r>
            <a:endParaRPr lang="en-US" sz="1600" dirty="0"/>
          </a:p>
          <a:p>
            <a:pPr marL="139700" indent="0" algn="l"/>
            <a:endParaRPr lang="en-US" sz="2400" b="1" dirty="0"/>
          </a:p>
          <a:p>
            <a:pPr marL="139700" indent="0" algn="l"/>
            <a:r>
              <a:rPr lang="en-US" b="1" dirty="0"/>
              <a:t>		</a:t>
            </a:r>
          </a:p>
          <a:p>
            <a:pPr marL="1397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07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5CC397BB-E9C3-60F1-90C1-C9A4A227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DA33097C-E02D-9CAF-380E-DF8959745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III : Back-end Features</a:t>
            </a:r>
            <a:endParaRPr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3D3A3735-4E88-603D-E578-6CE496CF7A17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F2992B3E-008D-06E7-C55A-E2F75B067A5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F79686EE-BE57-4A2E-E545-A4EE52B38FC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455CC33C-8823-052B-68CC-7CD6567A3358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CAF92F50-7B91-9D4C-FCB0-53B58A1002C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A5ED9705-3DA4-C93C-8F4F-77BF3E48922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668EE4DC-89A5-C409-5F07-18A3D47342AC}"/>
              </a:ext>
            </a:extLst>
          </p:cNvPr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A7EE85BB-D759-E2B7-1E50-407A5E1446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ED86D2B1-F7A9-6E43-A085-75E19F1B584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DDACE610-C8F8-6E8A-3DC6-DC3B1F3666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D6027EF3-932A-D1E9-BE69-488AA443C77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39675" y="1365836"/>
            <a:ext cx="6331754" cy="3571923"/>
          </a:xfrm>
        </p:spPr>
        <p:txBody>
          <a:bodyPr/>
          <a:lstStyle/>
          <a:p>
            <a:pPr marL="139700" indent="0" algn="l"/>
            <a:r>
              <a:rPr lang="en-US" sz="2400" b="1" dirty="0"/>
              <a:t>2. Robust Data Validation (Only During Active Sessions)</a:t>
            </a:r>
          </a:p>
          <a:p>
            <a:pPr marL="139700" indent="0" algn="l"/>
            <a:r>
              <a:rPr lang="en-US" sz="1800" dirty="0"/>
              <a:t> </a:t>
            </a:r>
            <a:r>
              <a:rPr lang="en-US" sz="1600" dirty="0"/>
              <a:t>To prevent false attendance marking, the backend checks whether a course session is currently active before recording attendance. This ensures that students cannot be marked as present outside their scheduled class times.</a:t>
            </a:r>
          </a:p>
          <a:p>
            <a:pPr marL="139700" indent="0" algn="l"/>
            <a:endParaRPr lang="en-US" dirty="0"/>
          </a:p>
          <a:p>
            <a:pPr marL="139700" indent="0" algn="l"/>
            <a:r>
              <a:rPr lang="en-US" sz="1800" b="1" dirty="0"/>
              <a:t>Features Included : 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Search/filter by student, course, date range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View attendance percentage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See absences, leaves, and trends over time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Export data (CSV, PDF, etc.)</a:t>
            </a:r>
          </a:p>
          <a:p>
            <a:pPr marL="139700" indent="0" algn="l"/>
            <a:endParaRPr lang="en-US" sz="2400" b="1" dirty="0"/>
          </a:p>
          <a:p>
            <a:pPr marL="139700" indent="0" algn="l"/>
            <a:r>
              <a:rPr lang="en-US" b="1" dirty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1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F902662D-E463-9923-0524-6C7921C5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C5484F8B-A6FA-D6B0-F4D9-08331D012F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III : Back-end Features</a:t>
            </a:r>
            <a:endParaRPr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7CD8DB3D-6C4A-5166-A6F0-34EC27554BF3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792F79C9-1488-0609-905B-C430AB6546C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8851E19F-CC18-1835-4FBB-03CF67867F1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CF63232B-3AB9-CC69-D37E-3B93DE7C1C31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64EEEF06-0877-DFB3-530A-5F745128CE6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0AD72F16-1F69-DF23-4DD8-58500421152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4F9DF501-A536-7B32-7681-4F904A843983}"/>
              </a:ext>
            </a:extLst>
          </p:cNvPr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62340E62-E67D-0E16-C3FC-B2BFCDB2237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306BC3D8-7FF3-5553-6186-82DDC63C77B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149E816F-5E4B-FE4E-D3B6-03B9354142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A4F11012-C0CB-2EA5-014B-C0EB3A69E5F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39675" y="1365837"/>
            <a:ext cx="6331754" cy="3200962"/>
          </a:xfrm>
        </p:spPr>
        <p:txBody>
          <a:bodyPr/>
          <a:lstStyle/>
          <a:p>
            <a:pPr marL="139700" indent="0" algn="l"/>
            <a:r>
              <a:rPr lang="en-US" sz="2400" b="1" dirty="0"/>
              <a:t>3. Admin Dashboard to Manage and View Student Progress</a:t>
            </a:r>
          </a:p>
          <a:p>
            <a:pPr marL="139700" indent="0" algn="l"/>
            <a:endParaRPr lang="en-US" sz="2400" b="1" dirty="0"/>
          </a:p>
          <a:p>
            <a:pPr marL="139700" indent="0" algn="l"/>
            <a:r>
              <a:rPr lang="en-US" sz="1800" dirty="0"/>
              <a:t> </a:t>
            </a:r>
            <a:r>
              <a:rPr lang="en-US" sz="2000" dirty="0"/>
              <a:t>We’ve built an admin interface where authorized users can view student attendance records, generate reports, manage course schedules, and review leave requests — all from a central dashboard.</a:t>
            </a:r>
            <a:r>
              <a:rPr lang="en-US" sz="2000" b="1" dirty="0"/>
              <a:t>		</a:t>
            </a:r>
          </a:p>
          <a:p>
            <a:pPr marL="1397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03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95EDCFFB-25B5-4556-6A95-F10A6F21F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AE4F78EF-F787-6CC4-DAA2-518F22C750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III : Back-end Features</a:t>
            </a:r>
            <a:endParaRPr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C1C36812-C4D9-263C-41F3-111A2A08D80C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845E5E82-756C-E07E-9C78-2F56DC2E800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10E1DAF3-ADEF-2F6B-00FE-660367282C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240BEBCA-679A-C72E-EC54-B350E6525733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4368C024-8860-AD71-47E9-2E80AF1F863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D9414DF8-66F5-E32C-5B9F-C6C20A3C1E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CDACA916-002A-C0CF-B080-CB9C79F6169D}"/>
              </a:ext>
            </a:extLst>
          </p:cNvPr>
          <p:cNvGrpSpPr/>
          <p:nvPr/>
        </p:nvGrpSpPr>
        <p:grpSpPr>
          <a:xfrm>
            <a:off x="7394604" y="4527200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40121B0B-DDD8-C131-497B-7934405054C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F811CE26-BB61-B8A2-0A59-FFCAE1A16BB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2407E076-8A69-CADB-E5E4-27762F2D55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1586AFB1-8061-8A20-48D7-28E7466FA00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39674" y="1365837"/>
            <a:ext cx="6567411" cy="3200962"/>
          </a:xfrm>
        </p:spPr>
        <p:txBody>
          <a:bodyPr/>
          <a:lstStyle/>
          <a:p>
            <a:pPr marL="139700" indent="0" algn="l"/>
            <a:r>
              <a:rPr lang="en-US" sz="2400" b="1" dirty="0"/>
              <a:t>4. Integrated Leave Requests (Don’t Count Against Attendance)</a:t>
            </a:r>
          </a:p>
          <a:p>
            <a:pPr marL="139700" indent="0" algn="l"/>
            <a:r>
              <a:rPr lang="en-US" sz="1800" dirty="0"/>
              <a:t> Students can request leave through the system. When approved, those dates are excluded from absence calculations, ensuring fairness.</a:t>
            </a:r>
          </a:p>
          <a:p>
            <a:pPr marL="139700" indent="0" algn="l"/>
            <a:endParaRPr lang="en-US" sz="1600" dirty="0"/>
          </a:p>
          <a:p>
            <a:pPr marL="139700" indent="0" algn="l"/>
            <a:r>
              <a:rPr lang="en-US" sz="1800" b="1" dirty="0"/>
              <a:t>Logic: 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Leave dates are stored in the “</a:t>
            </a:r>
            <a:r>
              <a:rPr lang="en-US" sz="1600" dirty="0" err="1"/>
              <a:t>leave_requests</a:t>
            </a:r>
            <a:r>
              <a:rPr lang="en-US" sz="1600" dirty="0"/>
              <a:t>” table.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When calculating attendance percentage:</a:t>
            </a:r>
          </a:p>
          <a:p>
            <a:pPr marL="139700" indent="0"/>
            <a:r>
              <a:rPr lang="en-US" sz="1600" b="1" dirty="0"/>
              <a:t>Total expected sessions – approved leaves = net sessions</a:t>
            </a:r>
            <a:r>
              <a:rPr lang="en-US" b="1" dirty="0"/>
              <a:t>		</a:t>
            </a:r>
          </a:p>
          <a:p>
            <a:pPr marL="1397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11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537FC0D2-8F55-9E47-08CE-23FBC7B4A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>
            <a:extLst>
              <a:ext uri="{FF2B5EF4-FFF2-40B4-BE49-F238E27FC236}">
                <a16:creationId xmlns:a16="http://schemas.microsoft.com/office/drawing/2014/main" id="{3F33132A-5FB9-AFF4-6DED-603EBCDB2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 Features (Summary)</a:t>
            </a:r>
            <a:endParaRPr dirty="0"/>
          </a:p>
        </p:txBody>
      </p:sp>
      <p:graphicFrame>
        <p:nvGraphicFramePr>
          <p:cNvPr id="1258" name="Google Shape;1258;p36">
            <a:extLst>
              <a:ext uri="{FF2B5EF4-FFF2-40B4-BE49-F238E27FC236}">
                <a16:creationId xmlns:a16="http://schemas.microsoft.com/office/drawing/2014/main" id="{785C3BFC-6E41-9F7F-42C0-E64D4C5D9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400124"/>
              </p:ext>
            </p:extLst>
          </p:nvPr>
        </p:nvGraphicFramePr>
        <p:xfrm>
          <a:off x="720000" y="1662238"/>
          <a:ext cx="7704000" cy="2369061"/>
        </p:xfrm>
        <a:graphic>
          <a:graphicData uri="http://schemas.openxmlformats.org/drawingml/2006/table">
            <a:tbl>
              <a:tblPr>
                <a:noFill/>
                <a:tableStyleId>{2531A8EE-957C-4532-AA01-148B50A01EF1}</a:tableStyleId>
              </a:tblPr>
              <a:tblGrid>
                <a:gridCol w="23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Real-Time Attendance</a:t>
                      </a:r>
                      <a:endParaRPr sz="1400" u="none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Face detected &amp; matched via YOLO + embeddings.</a:t>
                      </a:r>
                      <a:endParaRPr sz="14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Validated Timing</a:t>
                      </a:r>
                      <a:endParaRPr sz="1400" u="none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Attendance allowed only during active sessions.</a:t>
                      </a:r>
                      <a:endParaRPr sz="14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8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Admin Dashboard</a:t>
                      </a:r>
                      <a:endParaRPr sz="1400" u="none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Visualize reports, manage students &amp; schedules.</a:t>
                      </a:r>
                      <a:endParaRPr sz="14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8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Leave Integration</a:t>
                      </a:r>
                      <a:endParaRPr sz="1600" u="none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Approved leaves don’t affect attendance score.</a:t>
                      </a:r>
                      <a:endParaRPr sz="14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59" name="Google Shape;1259;p36">
            <a:extLst>
              <a:ext uri="{FF2B5EF4-FFF2-40B4-BE49-F238E27FC236}">
                <a16:creationId xmlns:a16="http://schemas.microsoft.com/office/drawing/2014/main" id="{7F3DABE4-908E-3306-56EE-12C1A79DBA18}"/>
              </a:ext>
            </a:extLst>
          </p:cNvPr>
          <p:cNvSpPr txBox="1"/>
          <p:nvPr/>
        </p:nvSpPr>
        <p:spPr>
          <a:xfrm>
            <a:off x="720000" y="1226413"/>
            <a:ext cx="770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2" name="Google Shape;1262;p36">
            <a:extLst>
              <a:ext uri="{FF2B5EF4-FFF2-40B4-BE49-F238E27FC236}">
                <a16:creationId xmlns:a16="http://schemas.microsoft.com/office/drawing/2014/main" id="{1C0F7210-BA83-712D-9B0F-59E5B8B4F6AD}"/>
              </a:ext>
            </a:extLst>
          </p:cNvPr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>
              <a:extLst>
                <a:ext uri="{FF2B5EF4-FFF2-40B4-BE49-F238E27FC236}">
                  <a16:creationId xmlns:a16="http://schemas.microsoft.com/office/drawing/2014/main" id="{A931EE09-5623-03B0-E1BB-29413D64EA0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>
              <a:extLst>
                <a:ext uri="{FF2B5EF4-FFF2-40B4-BE49-F238E27FC236}">
                  <a16:creationId xmlns:a16="http://schemas.microsoft.com/office/drawing/2014/main" id="{0AE5667B-104D-6557-56BE-DC4FA938C63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6">
            <a:extLst>
              <a:ext uri="{FF2B5EF4-FFF2-40B4-BE49-F238E27FC236}">
                <a16:creationId xmlns:a16="http://schemas.microsoft.com/office/drawing/2014/main" id="{63441020-1091-AE84-7EA2-42FEDF6DC181}"/>
              </a:ext>
            </a:extLst>
          </p:cNvPr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6" name="Google Shape;1266;p36">
              <a:extLst>
                <a:ext uri="{FF2B5EF4-FFF2-40B4-BE49-F238E27FC236}">
                  <a16:creationId xmlns:a16="http://schemas.microsoft.com/office/drawing/2014/main" id="{ED0482A6-3A03-1630-6E74-8FF771EECEE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6">
              <a:extLst>
                <a:ext uri="{FF2B5EF4-FFF2-40B4-BE49-F238E27FC236}">
                  <a16:creationId xmlns:a16="http://schemas.microsoft.com/office/drawing/2014/main" id="{6C01F6C8-7CCF-15F3-5532-0841CB77AB4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>
            <a:extLst>
              <a:ext uri="{FF2B5EF4-FFF2-40B4-BE49-F238E27FC236}">
                <a16:creationId xmlns:a16="http://schemas.microsoft.com/office/drawing/2014/main" id="{6A8C9D33-3FDB-7E1A-F60B-0DD395891311}"/>
              </a:ext>
            </a:extLst>
          </p:cNvPr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>
              <a:extLst>
                <a:ext uri="{FF2B5EF4-FFF2-40B4-BE49-F238E27FC236}">
                  <a16:creationId xmlns:a16="http://schemas.microsoft.com/office/drawing/2014/main" id="{820144BA-4A44-BB74-FDF2-48649B73E29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>
              <a:extLst>
                <a:ext uri="{FF2B5EF4-FFF2-40B4-BE49-F238E27FC236}">
                  <a16:creationId xmlns:a16="http://schemas.microsoft.com/office/drawing/2014/main" id="{222F942A-92FE-6885-09D0-F52E8597A75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>
            <a:extLst>
              <a:ext uri="{FF2B5EF4-FFF2-40B4-BE49-F238E27FC236}">
                <a16:creationId xmlns:a16="http://schemas.microsoft.com/office/drawing/2014/main" id="{961A1F91-9D94-6F0B-124A-3E7D561886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07015" y="4324243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911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D9739546-9301-5058-1D8A-5187B2DCD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980EEEE7-C939-E397-FCE4-680C269FDAD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48794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766E5932-9AD5-3843-D1E2-0547EB8C1A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A0F06DA0-F9FA-0AAB-E569-6EF59BBF90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AD690C54-B211-3F25-F529-D18E907A19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C79AAC87-2192-CEDB-D4FF-3C5261E7CA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4C9EE3E3-24C2-B907-55A2-F1D372E9F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399414"/>
            <a:ext cx="7351800" cy="1394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 DEVELOPMENT 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F94C97CF-F87B-5DFC-43E1-5301C9BD2CB8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8D41EEB0-87F1-FE52-7DA9-1C66E67CE08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FCBAA66C-116A-8674-A74D-8EEF53A4967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AAD0B9D7-D888-446A-8770-C9D8CC9C351A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9DCA9574-A0C4-CB94-0ADC-8260E2F867B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033AEC8E-30BC-959D-4C09-6675DD8696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9291EE98-9ABA-D756-D75A-9D85E1C774BA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2BEE56E2-7EF3-FB58-BA64-46F07DFAA1A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11476657-C1F7-2931-2E3E-C6C0B7C8E00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9F8FDD43-2F09-5B64-2788-0B840230BCE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024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" name="Google Shape;1892;p5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3189503">
            <a:off x="3643311" y="102165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54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530485" y="23533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4" name="Google Shape;1894;p54"/>
          <p:cNvGrpSpPr/>
          <p:nvPr/>
        </p:nvGrpSpPr>
        <p:grpSpPr>
          <a:xfrm>
            <a:off x="1114333" y="1473875"/>
            <a:ext cx="3800100" cy="2456400"/>
            <a:chOff x="1054175" y="1473875"/>
            <a:chExt cx="3800100" cy="2456400"/>
          </a:xfrm>
        </p:grpSpPr>
        <p:sp>
          <p:nvSpPr>
            <p:cNvPr id="1895" name="Google Shape;1895;p54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9" name="Google Shape;1899;p54"/>
          <p:cNvSpPr txBox="1">
            <a:spLocks noGrp="1"/>
          </p:cNvSpPr>
          <p:nvPr>
            <p:ph type="title"/>
          </p:nvPr>
        </p:nvSpPr>
        <p:spPr>
          <a:xfrm>
            <a:off x="5031708" y="1552825"/>
            <a:ext cx="3596700" cy="17509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and</a:t>
            </a:r>
            <a:br>
              <a:rPr lang="en" dirty="0"/>
            </a:br>
            <a:r>
              <a:rPr lang="en" dirty="0"/>
              <a:t>WEB INTERFACE</a:t>
            </a:r>
            <a:endParaRPr dirty="0"/>
          </a:p>
        </p:txBody>
      </p:sp>
      <p:grpSp>
        <p:nvGrpSpPr>
          <p:cNvPr id="1901" name="Google Shape;1901;p54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902" name="Google Shape;1902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54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905" name="Google Shape;1905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4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908" name="Google Shape;1908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0" name="Google Shape;1910;p54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6764937" y="37899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54"/>
          <p:cNvPicPr preferRelativeResize="0"/>
          <p:nvPr/>
        </p:nvPicPr>
        <p:blipFill rotWithShape="1">
          <a:blip r:embed="rId6">
            <a:alphaModFix/>
          </a:blip>
          <a:srcRect l="2723" r="2723"/>
          <a:stretch/>
        </p:blipFill>
        <p:spPr>
          <a:xfrm>
            <a:off x="1392583" y="1770149"/>
            <a:ext cx="3243600" cy="1929600"/>
          </a:xfrm>
          <a:prstGeom prst="round2SameRect">
            <a:avLst>
              <a:gd name="adj1" fmla="val 9764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2" name="Google Shape;1912;p54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8788535">
            <a:off x="4528226" y="3545437"/>
            <a:ext cx="917219" cy="86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1959702" y="292518"/>
            <a:ext cx="5031033" cy="1086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System</a:t>
            </a:r>
            <a:br>
              <a:rPr lang="en-US" dirty="0"/>
            </a:br>
            <a:r>
              <a:rPr lang="en-US" dirty="0"/>
              <a:t>(Context Diagram)</a:t>
            </a:r>
          </a:p>
        </p:txBody>
      </p:sp>
      <p:sp>
        <p:nvSpPr>
          <p:cNvPr id="3108" name="Google Shape;3108;p66"/>
          <p:cNvSpPr txBox="1">
            <a:spLocks noGrp="1"/>
          </p:cNvSpPr>
          <p:nvPr>
            <p:ph type="subTitle" idx="2"/>
          </p:nvPr>
        </p:nvSpPr>
        <p:spPr>
          <a:xfrm>
            <a:off x="213852" y="1474840"/>
            <a:ext cx="4358148" cy="3538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◆"/>
            </a:pPr>
            <a:r>
              <a:rPr lang="en-US" sz="2000" dirty="0"/>
              <a:t>Defined system roles and      structure.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◆"/>
            </a:pPr>
            <a:r>
              <a:rPr lang="en-US" sz="2000" dirty="0"/>
              <a:t>Designed system architecture connecting Mobile App, Web Dashboard, API, AI Model, and Database.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◆"/>
            </a:pPr>
            <a:r>
              <a:rPr lang="en-US" sz="2000" dirty="0"/>
              <a:t>Prepared environment for development.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19" name="Google Shape;3119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49B2FB-32C3-4642-8684-3623D4186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698" y="1474840"/>
            <a:ext cx="4443450" cy="34429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E2207995-A5A7-63A6-0D12-86916703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7BD41E0E-48D3-9227-7E79-0F739BA9D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5004" y="197444"/>
            <a:ext cx="50539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Process</a:t>
            </a:r>
          </a:p>
        </p:txBody>
      </p:sp>
      <p:sp>
        <p:nvSpPr>
          <p:cNvPr id="3108" name="Google Shape;3108;p66">
            <a:extLst>
              <a:ext uri="{FF2B5EF4-FFF2-40B4-BE49-F238E27FC236}">
                <a16:creationId xmlns:a16="http://schemas.microsoft.com/office/drawing/2014/main" id="{588238E0-3402-799B-8339-C67BFA0B571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2624" y="1198416"/>
            <a:ext cx="5608964" cy="3945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Mobile App (Student):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/>
          </a:p>
          <a:p>
            <a:pPr lvl="1" indent="-4572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Student logs in using mobile app.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lvl="1" indent="-4572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If absent, submits leave request.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lvl="1" indent="-4572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Views updated attendance reports.</a:t>
            </a: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126378-93D0-3AF9-E56E-674C53077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331" y="837043"/>
            <a:ext cx="1853329" cy="41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92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F01BC11A-5F77-2B11-1F68-3F7EB00A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CD07AD69-7E75-9BBB-E6F3-9728590A7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5004" y="197444"/>
            <a:ext cx="50539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Process</a:t>
            </a:r>
          </a:p>
        </p:txBody>
      </p:sp>
      <p:sp>
        <p:nvSpPr>
          <p:cNvPr id="3108" name="Google Shape;3108;p66">
            <a:extLst>
              <a:ext uri="{FF2B5EF4-FFF2-40B4-BE49-F238E27FC236}">
                <a16:creationId xmlns:a16="http://schemas.microsoft.com/office/drawing/2014/main" id="{EE6793C4-E074-2580-A508-5A623AEA37D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2623" y="1198416"/>
            <a:ext cx="4842047" cy="3945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Web Dashboard(Supervisor):</a:t>
            </a:r>
          </a:p>
          <a:p>
            <a:pPr marL="800100" lvl="2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Teacher logs in through web dashboard.</a:t>
            </a:r>
          </a:p>
          <a:p>
            <a:pPr marL="457200" lvl="2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800100" lvl="2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Reviews attendance records and reports.</a:t>
            </a:r>
          </a:p>
          <a:p>
            <a:pPr marL="457200" lvl="2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800100" lvl="2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Approves or rejects leave requests.</a:t>
            </a:r>
          </a:p>
          <a:p>
            <a:pPr marL="457200" lvl="2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800100" lvl="2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Views student profiles and performance.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5DE6B-7DDD-3A39-B0C1-B1DAE616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133" y="1745358"/>
            <a:ext cx="3921247" cy="2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91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B70E769A-AC6D-DF94-A44A-68B72CA78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B1E57776-FA00-B0D4-990B-D149F8F86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482" y="269527"/>
            <a:ext cx="7976079" cy="812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Requirements (Mobile Application) </a:t>
            </a:r>
          </a:p>
        </p:txBody>
      </p:sp>
      <p:sp>
        <p:nvSpPr>
          <p:cNvPr id="3108" name="Google Shape;3108;p66">
            <a:extLst>
              <a:ext uri="{FF2B5EF4-FFF2-40B4-BE49-F238E27FC236}">
                <a16:creationId xmlns:a16="http://schemas.microsoft.com/office/drawing/2014/main" id="{F5691E45-CFC9-9C63-E761-F21BD73CDBD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07482" y="1261097"/>
            <a:ext cx="4148873" cy="3758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b="1" dirty="0"/>
              <a:t>1- Functional Requirement :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endParaRPr lang="en-US" sz="2000" dirty="0"/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Login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Registration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Forgot Password Page 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Attendance Record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Reports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fr-FR" sz="2000" dirty="0"/>
              <a:t>Notifications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fr-FR" sz="2000" dirty="0"/>
              <a:t>Profile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fr-FR" sz="2000" dirty="0"/>
              <a:t>Request Absence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fr-FR" sz="2000" dirty="0"/>
              <a:t>Settings Page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6AD49-818F-247F-13F0-C7E51AFB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355" y="1394526"/>
            <a:ext cx="1584531" cy="3514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B94C2-886A-9D5B-B035-2FE44B59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209" y="1394526"/>
            <a:ext cx="1655503" cy="35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36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F1DE6E28-08C5-FAF7-9396-A28E6109B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14528553-BD62-4F6A-B664-DF1D177F6E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482" y="269527"/>
            <a:ext cx="7976079" cy="812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Requirements (Web Dashboard) </a:t>
            </a:r>
          </a:p>
        </p:txBody>
      </p:sp>
      <p:sp>
        <p:nvSpPr>
          <p:cNvPr id="3108" name="Google Shape;3108;p66">
            <a:extLst>
              <a:ext uri="{FF2B5EF4-FFF2-40B4-BE49-F238E27FC236}">
                <a16:creationId xmlns:a16="http://schemas.microsoft.com/office/drawing/2014/main" id="{40375540-F146-71A8-7C75-0BD162D282B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07482" y="1261097"/>
            <a:ext cx="4148873" cy="3758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b="1" dirty="0"/>
              <a:t>1- Functional Requirement :</a:t>
            </a:r>
          </a:p>
          <a:p>
            <a:pPr marL="0" indent="0">
              <a:buNone/>
            </a:pPr>
            <a:endParaRPr lang="en-US" sz="2000" dirty="0"/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Login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Forgot Password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Dashboard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Profile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Student Details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Subjects Page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Monthly Reports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Messages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Exit 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91580-E49E-0857-C88E-3DFA58E7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21" y="1668227"/>
            <a:ext cx="4423022" cy="32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2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3D469602-1FE4-F3D4-872D-680C492E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D8345D57-F17D-3BEF-22CD-3C13374E5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482" y="269527"/>
            <a:ext cx="7976079" cy="812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Requirements </a:t>
            </a:r>
          </a:p>
        </p:txBody>
      </p:sp>
      <p:sp>
        <p:nvSpPr>
          <p:cNvPr id="3108" name="Google Shape;3108;p66">
            <a:extLst>
              <a:ext uri="{FF2B5EF4-FFF2-40B4-BE49-F238E27FC236}">
                <a16:creationId xmlns:a16="http://schemas.microsoft.com/office/drawing/2014/main" id="{610D86DA-A864-5A17-F3B5-B359E669971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07482" y="1261097"/>
            <a:ext cx="4628195" cy="3758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b="1" dirty="0"/>
              <a:t>2- Non-Functional Requirement :</a:t>
            </a:r>
          </a:p>
          <a:p>
            <a:pPr marL="0" indent="0">
              <a:buNone/>
            </a:pPr>
            <a:endParaRPr lang="en-US" sz="2000" dirty="0"/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Usability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Availability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Maintainability 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Performance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877A98-D260-B3AE-A04F-0C42CD4C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32" y="1710812"/>
            <a:ext cx="4579075" cy="32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84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39DDB167-A710-014B-9F55-AD0583753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934FE796-8B36-52E5-43B8-F3EEFD468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Rules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2D268C-0F30-20C5-F68C-59896CF7B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6300" y="1826544"/>
            <a:ext cx="3383400" cy="28005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387">
                  <a:lumMod val="40000"/>
                  <a:lumOff val="60000"/>
                </a:srgbClr>
              </a:buClr>
              <a:buSzPts val="1400"/>
              <a:buNone/>
              <a:tabLst/>
              <a:defRPr/>
            </a:pPr>
            <a:r>
              <a:rPr lang="en-US" sz="2000" b="1" dirty="0">
                <a:solidFill>
                  <a:srgbClr val="FFFFFF"/>
                </a:solidFill>
              </a:rPr>
              <a:t>Web Dashboard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387">
                  <a:lumMod val="40000"/>
                  <a:lumOff val="60000"/>
                </a:srgbClr>
              </a:buClr>
              <a:buSzPts val="1400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387">
                  <a:lumMod val="40000"/>
                  <a:lumOff val="60000"/>
                </a:srgbClr>
              </a:buClr>
              <a:buSzPts val="1400"/>
              <a:buFont typeface="Montserrat" panose="00000500000000000000" pitchFamily="2" charset="0"/>
              <a:buChar char="◆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Activity Diagram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387">
                  <a:lumMod val="40000"/>
                  <a:lumOff val="60000"/>
                </a:srgbClr>
              </a:buClr>
              <a:buSzPts val="1400"/>
              <a:buFont typeface="Montserrat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387">
                  <a:lumMod val="40000"/>
                  <a:lumOff val="60000"/>
                </a:srgbClr>
              </a:buClr>
              <a:buSzPts val="1400"/>
              <a:buFont typeface="Montserrat" panose="00000500000000000000" pitchFamily="2" charset="0"/>
              <a:buChar char="◆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Use Case Diagram           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387">
                  <a:lumMod val="40000"/>
                  <a:lumOff val="60000"/>
                </a:srgbClr>
              </a:buClr>
              <a:buSzPts val="1400"/>
              <a:buFont typeface="Montserrat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387">
                  <a:lumMod val="40000"/>
                  <a:lumOff val="60000"/>
                </a:srgbClr>
              </a:buClr>
              <a:buSzPts val="1400"/>
              <a:buFont typeface="Montserrat" panose="00000500000000000000" pitchFamily="2" charset="0"/>
              <a:buChar char="◆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Class Diagram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3108" name="Google Shape;3108;p66">
            <a:extLst>
              <a:ext uri="{FF2B5EF4-FFF2-40B4-BE49-F238E27FC236}">
                <a16:creationId xmlns:a16="http://schemas.microsoft.com/office/drawing/2014/main" id="{32B971C5-F0FB-FBF3-2848-01744D4119F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4302" y="1826544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r>
              <a:rPr lang="en-US" sz="2000" b="1" dirty="0"/>
              <a:t>Mobile Application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b="1" dirty="0"/>
          </a:p>
          <a:p>
            <a:pPr marL="342900" indent="-342900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Activity Diagram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342900" indent="-342900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Use Case Diagram            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342900" indent="-342900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Class Diagram</a:t>
            </a:r>
          </a:p>
          <a:p>
            <a:pPr marL="1257300" lvl="2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endParaRPr lang="en-US" sz="2000" dirty="0"/>
          </a:p>
          <a:p>
            <a:pPr marL="914400" lvl="2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AE53F-76D2-625F-69D3-C86477DF4CB6}"/>
              </a:ext>
            </a:extLst>
          </p:cNvPr>
          <p:cNvSpPr txBox="1"/>
          <p:nvPr/>
        </p:nvSpPr>
        <p:spPr>
          <a:xfrm>
            <a:off x="937832" y="1269317"/>
            <a:ext cx="7268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1387">
                  <a:lumMod val="40000"/>
                  <a:lumOff val="60000"/>
                </a:srgbClr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These rules are represented and explained using: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5554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277593C4-9281-AB0E-3BB4-641D6B1C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E26E2ABC-45F1-AC35-E44A-EE134FF6C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960" y="367160"/>
            <a:ext cx="7976079" cy="893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Figma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CE053-0FBC-9B9A-9346-FAF3EE6C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94" y="1012568"/>
            <a:ext cx="5610225" cy="3914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3F9BE-71B8-6BFA-2F77-F3F619C92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58" y="1012568"/>
            <a:ext cx="192539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8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8722ECC5-A95D-80E1-390C-5F732B6A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10C04A23-0970-CA0D-0E88-DDC4C0DB1A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14D12FC4-0F9C-91F8-732C-7007DF7AD6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>
            <a:extLst>
              <a:ext uri="{FF2B5EF4-FFF2-40B4-BE49-F238E27FC236}">
                <a16:creationId xmlns:a16="http://schemas.microsoft.com/office/drawing/2014/main" id="{6FE3C1DA-3CE5-E8C3-B35A-E3E73F2FB1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4027" y="2968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305" name="Google Shape;1305;p38">
            <a:extLst>
              <a:ext uri="{FF2B5EF4-FFF2-40B4-BE49-F238E27FC236}">
                <a16:creationId xmlns:a16="http://schemas.microsoft.com/office/drawing/2014/main" id="{24ADEAC7-D8B7-F112-590F-FE8892B6B2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" y="1005840"/>
            <a:ext cx="8317526" cy="3978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In today’s academic environments, ensuring accurate and efficient attendance tracking is both a logistical and administrative challenge. Traditional manual methods are not only time-consuming but also prone to errors and misuse, such as proxy attendance.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To address these issues, our project proposes a real-time intelligent attendance system that leverages advanced computer vision and deep learning technologies. The system combines YOLOv11 for fast and robust face detection with FaceNet for high-accuracy facial recognition.</a:t>
            </a:r>
          </a:p>
        </p:txBody>
      </p: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1757A5F6-24B5-E4A9-9BAA-E69F454F98B2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4FFBDD1E-EC51-BF2E-CF92-AB601572BD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9AA1D143-4CD4-C9CF-F243-54121030844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1165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2D598628-B818-6AB9-9996-BBFD3EDE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534F9902-6F1C-601E-8E5C-171CF3C472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072" y="285935"/>
            <a:ext cx="8065968" cy="871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 Mobile Application </a:t>
            </a:r>
          </a:p>
        </p:txBody>
      </p:sp>
      <p:sp>
        <p:nvSpPr>
          <p:cNvPr id="3108" name="Google Shape;3108;p66">
            <a:extLst>
              <a:ext uri="{FF2B5EF4-FFF2-40B4-BE49-F238E27FC236}">
                <a16:creationId xmlns:a16="http://schemas.microsoft.com/office/drawing/2014/main" id="{750D097B-1D57-AAAE-F9E8-4519C8DAFB8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07482" y="1261097"/>
            <a:ext cx="8145686" cy="3758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000" b="1" dirty="0"/>
              <a:t>Structured with three main folders: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  <a:tabLst>
                <a:tab pos="457200" algn="l"/>
              </a:tabLst>
            </a:pPr>
            <a:r>
              <a:rPr lang="en-US" sz="2000" dirty="0"/>
              <a:t>Built core screens: Home, Profile, Report, Absence, Notifications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  <a:tabLst>
                <a:tab pos="457200" algn="l"/>
              </a:tabLst>
            </a:pPr>
            <a:endParaRPr lang="en-US" sz="2000" dirty="0"/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  <a:tabLst>
                <a:tab pos="457200" algn="l"/>
              </a:tabLst>
            </a:pPr>
            <a:r>
              <a:rPr lang="en-US" sz="2000" dirty="0"/>
              <a:t>Integrated bottom navigation and reusable widgets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  <a:tabLst>
                <a:tab pos="457200" algn="l"/>
              </a:tabLst>
            </a:pPr>
            <a:endParaRPr lang="en-US" sz="2000" dirty="0"/>
          </a:p>
          <a:p>
            <a:pPr marL="1714500" lvl="3" indent="-342900" algn="l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Pages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1714500" lvl="3" indent="-342900" algn="l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Models</a:t>
            </a:r>
          </a:p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1714500" lvl="3" indent="-342900" algn="l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3791552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32F60E53-22BC-CBC1-9186-4BD86CB4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9D18120A-85B3-33E7-B6D1-78C6CCD7D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072" y="285935"/>
            <a:ext cx="8065968" cy="871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 Web Dashboard</a:t>
            </a:r>
          </a:p>
        </p:txBody>
      </p:sp>
      <p:sp>
        <p:nvSpPr>
          <p:cNvPr id="3108" name="Google Shape;3108;p66">
            <a:extLst>
              <a:ext uri="{FF2B5EF4-FFF2-40B4-BE49-F238E27FC236}">
                <a16:creationId xmlns:a16="http://schemas.microsoft.com/office/drawing/2014/main" id="{A80ECA4A-DFE3-EC5D-4F2F-5B8B71D0FA0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07482" y="1261097"/>
            <a:ext cx="8145686" cy="3758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sz="2000" dirty="0"/>
          </a:p>
          <a:p>
            <a:pPr marL="0" indent="0">
              <a:buClr>
                <a:schemeClr val="tx2">
                  <a:lumMod val="40000"/>
                  <a:lumOff val="60000"/>
                </a:schemeClr>
              </a:buClr>
              <a:buNone/>
              <a:tabLst>
                <a:tab pos="457200" algn="l"/>
              </a:tabLst>
            </a:pPr>
            <a:r>
              <a:rPr lang="en-US" sz="2000" dirty="0"/>
              <a:t>Web System (Django + HTML):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  <a:tabLst>
                <a:tab pos="457200" algn="l"/>
              </a:tabLst>
            </a:pPr>
            <a:r>
              <a:rPr lang="en-US" sz="2000" dirty="0"/>
              <a:t>Developed HTML templates: Dashboard, Absence Requests, Reports, Profile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  <a:tabLst>
                <a:tab pos="457200" algn="l"/>
              </a:tabLst>
            </a:pPr>
            <a:r>
              <a:rPr lang="en-US" sz="2000" dirty="0"/>
              <a:t>Handled routing and business logic with Django Views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  <a:tabLst>
                <a:tab pos="457200" algn="l"/>
              </a:tabLst>
            </a:pPr>
            <a:r>
              <a:rPr lang="en-US" sz="2000" dirty="0"/>
              <a:t>Role-based access implemented (instructor)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Connected each HTML page with its own view function in views.py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r>
              <a:rPr lang="en-US" sz="2000" dirty="0"/>
              <a:t>Registered each page path in urls.py using path() and name</a:t>
            </a:r>
          </a:p>
          <a:p>
            <a:pPr marL="800100" lvl="1" indent="-342900" algn="l">
              <a:buClr>
                <a:schemeClr val="tx2">
                  <a:lumMod val="40000"/>
                  <a:lumOff val="60000"/>
                </a:schemeClr>
              </a:buClr>
              <a:buFont typeface="Montserrat" panose="00000500000000000000" pitchFamily="2" charset="0"/>
              <a:buChar char="◆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120680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D6F0F9D6-0241-5D51-AA16-D6BB6FC28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>
            <a:extLst>
              <a:ext uri="{FF2B5EF4-FFF2-40B4-BE49-F238E27FC236}">
                <a16:creationId xmlns:a16="http://schemas.microsoft.com/office/drawing/2014/main" id="{3B2D5FA0-869D-D309-680E-9795D5F4F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3108" name="Google Shape;3108;p66">
            <a:extLst>
              <a:ext uri="{FF2B5EF4-FFF2-40B4-BE49-F238E27FC236}">
                <a16:creationId xmlns:a16="http://schemas.microsoft.com/office/drawing/2014/main" id="{5A87DBF6-4669-107E-683C-773176575D6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4474" y="1571625"/>
            <a:ext cx="7879399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system combines YOLOv11 for face detection and FaceNet for face recognition to create an accurate, real-time attendance solution. It uses an IP camera to detect and identify students, logs attendance automatically to a secure database, and provides a mobile app for students and a web dashboard for teachers—making the entire process efficient, reliable, and user-friendly.</a:t>
            </a:r>
            <a:endParaRPr lang="e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19" name="Google Shape;3119;p66">
            <a:extLst>
              <a:ext uri="{FF2B5EF4-FFF2-40B4-BE49-F238E27FC236}">
                <a16:creationId xmlns:a16="http://schemas.microsoft.com/office/drawing/2014/main" id="{FD2927DE-C2CF-43F9-1194-54C12F80A5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9277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>
          <a:extLst>
            <a:ext uri="{FF2B5EF4-FFF2-40B4-BE49-F238E27FC236}">
              <a16:creationId xmlns:a16="http://schemas.microsoft.com/office/drawing/2014/main" id="{10A9B1FB-7BDB-6622-7B9A-C897C68B0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8" name="Google Shape;3118;p66">
            <a:extLst>
              <a:ext uri="{FF2B5EF4-FFF2-40B4-BE49-F238E27FC236}">
                <a16:creationId xmlns:a16="http://schemas.microsoft.com/office/drawing/2014/main" id="{E6FD9E22-0770-7A9A-31CC-BA6BAFCC56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>
            <a:extLst>
              <a:ext uri="{FF2B5EF4-FFF2-40B4-BE49-F238E27FC236}">
                <a16:creationId xmlns:a16="http://schemas.microsoft.com/office/drawing/2014/main" id="{01A207DE-AFC1-21B3-0364-F3713BD4F3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B2B880EE-CB5C-F496-8436-8DBDFF65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87159">
            <a:off x="943050" y="1307101"/>
            <a:ext cx="7257900" cy="2529300"/>
          </a:xfrm>
        </p:spPr>
        <p:txBody>
          <a:bodyPr/>
          <a:lstStyle/>
          <a:p>
            <a:r>
              <a:rPr lang="en-US" b="1" i="1" dirty="0">
                <a:latin typeface="MingLiU_MSCS-ExtB" panose="02020500000000000000" pitchFamily="18" charset="-120"/>
                <a:ea typeface="MingLiU_MSCS-ExtB" panose="02020500000000000000" pitchFamily="18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0340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926987" y="1992613"/>
            <a:ext cx="7497013" cy="261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Manual attendance is </a:t>
            </a:r>
            <a:r>
              <a:rPr lang="en-US" sz="1800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slow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, </a:t>
            </a:r>
            <a:r>
              <a:rPr lang="en-US" sz="1800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inaccurate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, and prone to </a:t>
            </a:r>
            <a:r>
              <a:rPr lang="en-US" sz="1800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proxy entries</a:t>
            </a: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Arial" panose="020B0604020202020204" pitchFamily="34" charset="0"/>
              </a:rPr>
              <a:t>There’s a growing need for smart, automated solutions in educational institutions.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BCCBA155-65E5-C492-989F-EBDEB7635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>
            <a:extLst>
              <a:ext uri="{FF2B5EF4-FFF2-40B4-BE49-F238E27FC236}">
                <a16:creationId xmlns:a16="http://schemas.microsoft.com/office/drawing/2014/main" id="{75E2144A-D254-FAA3-6726-12767249BAE0}"/>
              </a:ext>
            </a:extLst>
          </p:cNvPr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>
            <a:extLst>
              <a:ext uri="{FF2B5EF4-FFF2-40B4-BE49-F238E27FC236}">
                <a16:creationId xmlns:a16="http://schemas.microsoft.com/office/drawing/2014/main" id="{1110BA84-3994-DB30-3659-BBF055B56F06}"/>
              </a:ext>
            </a:extLst>
          </p:cNvPr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>
            <a:extLst>
              <a:ext uri="{FF2B5EF4-FFF2-40B4-BE49-F238E27FC236}">
                <a16:creationId xmlns:a16="http://schemas.microsoft.com/office/drawing/2014/main" id="{48E2B7DA-1DD0-329B-AE79-1B25E5CBFCE5}"/>
              </a:ext>
            </a:extLst>
          </p:cNvPr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C0C21C40-9AB8-102D-77D1-428E40BBE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WORKING ON?</a:t>
            </a:r>
            <a:endParaRPr/>
          </a:p>
        </p:txBody>
      </p:sp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FC408722-F405-FE51-2929-5BCDD70A96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An AI model for Face Detection &amp; Recognition </a:t>
            </a:r>
            <a:endParaRPr sz="1600" dirty="0"/>
          </a:p>
        </p:txBody>
      </p:sp>
      <p:sp>
        <p:nvSpPr>
          <p:cNvPr id="1329" name="Google Shape;1329;p39">
            <a:extLst>
              <a:ext uri="{FF2B5EF4-FFF2-40B4-BE49-F238E27FC236}">
                <a16:creationId xmlns:a16="http://schemas.microsoft.com/office/drawing/2014/main" id="{9A4AFDCC-C259-F10D-25EB-1943958D27E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214762" cy="1245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Database System for records storage and data integrity assurance</a:t>
            </a:r>
            <a:endParaRPr sz="1600" dirty="0"/>
          </a:p>
        </p:txBody>
      </p:sp>
      <p:sp>
        <p:nvSpPr>
          <p:cNvPr id="1330" name="Google Shape;1330;p39">
            <a:extLst>
              <a:ext uri="{FF2B5EF4-FFF2-40B4-BE49-F238E27FC236}">
                <a16:creationId xmlns:a16="http://schemas.microsoft.com/office/drawing/2014/main" id="{049B25AE-3BEC-C4D5-A13D-1676B82DEB2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user interface to be able to interact with the system</a:t>
            </a:r>
            <a:endParaRPr sz="1600" dirty="0"/>
          </a:p>
        </p:txBody>
      </p:sp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D85EAE2B-2064-665F-4CEF-8B970C82DF1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</a:t>
            </a:r>
            <a:endParaRPr dirty="0"/>
          </a:p>
        </p:txBody>
      </p:sp>
      <p:sp>
        <p:nvSpPr>
          <p:cNvPr id="1332" name="Google Shape;1332;p39">
            <a:extLst>
              <a:ext uri="{FF2B5EF4-FFF2-40B4-BE49-F238E27FC236}">
                <a16:creationId xmlns:a16="http://schemas.microsoft.com/office/drawing/2014/main" id="{7CE35721-03CA-4516-B830-1129E485D52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</a:t>
            </a:r>
            <a:endParaRPr dirty="0"/>
          </a:p>
        </p:txBody>
      </p:sp>
      <p:sp>
        <p:nvSpPr>
          <p:cNvPr id="1333" name="Google Shape;1333;p39">
            <a:extLst>
              <a:ext uri="{FF2B5EF4-FFF2-40B4-BE49-F238E27FC236}">
                <a16:creationId xmlns:a16="http://schemas.microsoft.com/office/drawing/2014/main" id="{CB28BF63-7433-A99F-1F71-83DB7C84BEB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</a:t>
            </a:r>
            <a:endParaRPr dirty="0"/>
          </a:p>
        </p:txBody>
      </p:sp>
      <p:grpSp>
        <p:nvGrpSpPr>
          <p:cNvPr id="1334" name="Google Shape;1334;p39">
            <a:extLst>
              <a:ext uri="{FF2B5EF4-FFF2-40B4-BE49-F238E27FC236}">
                <a16:creationId xmlns:a16="http://schemas.microsoft.com/office/drawing/2014/main" id="{4D5B8C4F-23CA-C360-A5D4-0DFD061333AA}"/>
              </a:ext>
            </a:extLst>
          </p:cNvPr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>
              <a:extLst>
                <a:ext uri="{FF2B5EF4-FFF2-40B4-BE49-F238E27FC236}">
                  <a16:creationId xmlns:a16="http://schemas.microsoft.com/office/drawing/2014/main" id="{95F15EAF-8155-2B26-83FF-FADD69720B43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>
              <a:extLst>
                <a:ext uri="{FF2B5EF4-FFF2-40B4-BE49-F238E27FC236}">
                  <a16:creationId xmlns:a16="http://schemas.microsoft.com/office/drawing/2014/main" id="{C953F844-2D30-4E89-D801-377DD7DA6DF0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>
              <a:extLst>
                <a:ext uri="{FF2B5EF4-FFF2-40B4-BE49-F238E27FC236}">
                  <a16:creationId xmlns:a16="http://schemas.microsoft.com/office/drawing/2014/main" id="{C744B42A-7FAA-83B1-B650-CC7CC6E70FEB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>
              <a:extLst>
                <a:ext uri="{FF2B5EF4-FFF2-40B4-BE49-F238E27FC236}">
                  <a16:creationId xmlns:a16="http://schemas.microsoft.com/office/drawing/2014/main" id="{EC1D0030-1A2F-84CA-6C15-E8F8E86CBAFE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>
              <a:extLst>
                <a:ext uri="{FF2B5EF4-FFF2-40B4-BE49-F238E27FC236}">
                  <a16:creationId xmlns:a16="http://schemas.microsoft.com/office/drawing/2014/main" id="{68B570D8-935D-1F4C-4F3B-260A469F3903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>
              <a:extLst>
                <a:ext uri="{FF2B5EF4-FFF2-40B4-BE49-F238E27FC236}">
                  <a16:creationId xmlns:a16="http://schemas.microsoft.com/office/drawing/2014/main" id="{8C5816D8-1454-CF1B-7532-3234128B546F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>
              <a:extLst>
                <a:ext uri="{FF2B5EF4-FFF2-40B4-BE49-F238E27FC236}">
                  <a16:creationId xmlns:a16="http://schemas.microsoft.com/office/drawing/2014/main" id="{9F5F601A-F017-BAE7-5370-05C7A84B28F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>
              <a:extLst>
                <a:ext uri="{FF2B5EF4-FFF2-40B4-BE49-F238E27FC236}">
                  <a16:creationId xmlns:a16="http://schemas.microsoft.com/office/drawing/2014/main" id="{9EA48B3E-60C8-A7BE-7199-0560AB0864E8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>
              <a:extLst>
                <a:ext uri="{FF2B5EF4-FFF2-40B4-BE49-F238E27FC236}">
                  <a16:creationId xmlns:a16="http://schemas.microsoft.com/office/drawing/2014/main" id="{7845E68B-A1AC-CBE7-0EDE-4286D9CADE20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>
              <a:extLst>
                <a:ext uri="{FF2B5EF4-FFF2-40B4-BE49-F238E27FC236}">
                  <a16:creationId xmlns:a16="http://schemas.microsoft.com/office/drawing/2014/main" id="{BFC1CBD8-40FB-4C40-57E5-C76C968319C9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>
              <a:extLst>
                <a:ext uri="{FF2B5EF4-FFF2-40B4-BE49-F238E27FC236}">
                  <a16:creationId xmlns:a16="http://schemas.microsoft.com/office/drawing/2014/main" id="{287E0B41-783D-BCE7-A3A2-21D176629CB8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>
              <a:extLst>
                <a:ext uri="{FF2B5EF4-FFF2-40B4-BE49-F238E27FC236}">
                  <a16:creationId xmlns:a16="http://schemas.microsoft.com/office/drawing/2014/main" id="{10227A62-A8F3-B93C-30E8-BD230D36D6CE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>
              <a:extLst>
                <a:ext uri="{FF2B5EF4-FFF2-40B4-BE49-F238E27FC236}">
                  <a16:creationId xmlns:a16="http://schemas.microsoft.com/office/drawing/2014/main" id="{465FE270-EF2F-7D3C-1487-57361BB3864A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>
              <a:extLst>
                <a:ext uri="{FF2B5EF4-FFF2-40B4-BE49-F238E27FC236}">
                  <a16:creationId xmlns:a16="http://schemas.microsoft.com/office/drawing/2014/main" id="{9E11C415-E6D7-DD16-B9DD-938B74D977C1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>
              <a:extLst>
                <a:ext uri="{FF2B5EF4-FFF2-40B4-BE49-F238E27FC236}">
                  <a16:creationId xmlns:a16="http://schemas.microsoft.com/office/drawing/2014/main" id="{1909F2C1-A521-20BF-37C0-9A0059BDE344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B3D2B21B-7EA9-F791-98F0-D378C01A49E4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2486B7A0-4628-7083-DC04-DA77394706C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EA5CA6A8-B438-3C85-F97A-8862747D7A0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38866DE1-43E2-9294-5EB0-BA961DC34E2A}"/>
              </a:ext>
            </a:extLst>
          </p:cNvPr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C150E1BE-3677-21D3-1D97-B29D194ECB4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7C18CBB9-C0D1-BC95-EF70-A3FA4FC60F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FB860203-F6FC-DF0F-6D8A-26B05AC078DC}"/>
              </a:ext>
            </a:extLst>
          </p:cNvPr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F9ADB7B6-70C8-A9BD-0B36-F971E969658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7772640A-D98D-947C-5147-447B685753D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BFC01293-163C-938D-B58A-85141A34BA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464;p43">
            <a:extLst>
              <a:ext uri="{FF2B5EF4-FFF2-40B4-BE49-F238E27FC236}">
                <a16:creationId xmlns:a16="http://schemas.microsoft.com/office/drawing/2014/main" id="{6965F5AA-8D62-DE2D-F083-0B0F8125FC88}"/>
              </a:ext>
            </a:extLst>
          </p:cNvPr>
          <p:cNvGrpSpPr/>
          <p:nvPr/>
        </p:nvGrpSpPr>
        <p:grpSpPr>
          <a:xfrm>
            <a:off x="6939780" y="1805428"/>
            <a:ext cx="454355" cy="536704"/>
            <a:chOff x="4745408" y="4001992"/>
            <a:chExt cx="509652" cy="602023"/>
          </a:xfrm>
        </p:grpSpPr>
        <p:sp>
          <p:nvSpPr>
            <p:cNvPr id="3" name="Google Shape;1465;p43">
              <a:extLst>
                <a:ext uri="{FF2B5EF4-FFF2-40B4-BE49-F238E27FC236}">
                  <a16:creationId xmlns:a16="http://schemas.microsoft.com/office/drawing/2014/main" id="{A9D031BC-6A1A-AF78-489A-4763922B6224}"/>
                </a:ext>
              </a:extLst>
            </p:cNvPr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66;p43">
              <a:extLst>
                <a:ext uri="{FF2B5EF4-FFF2-40B4-BE49-F238E27FC236}">
                  <a16:creationId xmlns:a16="http://schemas.microsoft.com/office/drawing/2014/main" id="{5AE4C07D-E22C-E5D3-2C68-91845D38B393}"/>
                </a:ext>
              </a:extLst>
            </p:cNvPr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67;p43">
              <a:extLst>
                <a:ext uri="{FF2B5EF4-FFF2-40B4-BE49-F238E27FC236}">
                  <a16:creationId xmlns:a16="http://schemas.microsoft.com/office/drawing/2014/main" id="{1DB19185-1A11-0456-B0D2-1BDC28203A05}"/>
                </a:ext>
              </a:extLst>
            </p:cNvPr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68;p43">
              <a:extLst>
                <a:ext uri="{FF2B5EF4-FFF2-40B4-BE49-F238E27FC236}">
                  <a16:creationId xmlns:a16="http://schemas.microsoft.com/office/drawing/2014/main" id="{99ACD96C-0502-C38C-2F4D-601D35075E71}"/>
                </a:ext>
              </a:extLst>
            </p:cNvPr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69;p43">
              <a:extLst>
                <a:ext uri="{FF2B5EF4-FFF2-40B4-BE49-F238E27FC236}">
                  <a16:creationId xmlns:a16="http://schemas.microsoft.com/office/drawing/2014/main" id="{957AFCD6-56D1-DA3E-40A4-DC489A5E7483}"/>
                </a:ext>
              </a:extLst>
            </p:cNvPr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0;p43">
              <a:extLst>
                <a:ext uri="{FF2B5EF4-FFF2-40B4-BE49-F238E27FC236}">
                  <a16:creationId xmlns:a16="http://schemas.microsoft.com/office/drawing/2014/main" id="{DD56D7AC-D1E3-7E06-28BA-E57859982585}"/>
                </a:ext>
              </a:extLst>
            </p:cNvPr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1;p43">
              <a:extLst>
                <a:ext uri="{FF2B5EF4-FFF2-40B4-BE49-F238E27FC236}">
                  <a16:creationId xmlns:a16="http://schemas.microsoft.com/office/drawing/2014/main" id="{B6F3E859-89A6-1003-D067-9A8CCD3CBE39}"/>
                </a:ext>
              </a:extLst>
            </p:cNvPr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2;p43">
              <a:extLst>
                <a:ext uri="{FF2B5EF4-FFF2-40B4-BE49-F238E27FC236}">
                  <a16:creationId xmlns:a16="http://schemas.microsoft.com/office/drawing/2014/main" id="{2D0FB6D6-6AF1-6078-28CB-6D9ED303E6EB}"/>
                </a:ext>
              </a:extLst>
            </p:cNvPr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3;p43">
              <a:extLst>
                <a:ext uri="{FF2B5EF4-FFF2-40B4-BE49-F238E27FC236}">
                  <a16:creationId xmlns:a16="http://schemas.microsoft.com/office/drawing/2014/main" id="{627EBCFC-ACC2-A262-CD7D-09B94212A98A}"/>
                </a:ext>
              </a:extLst>
            </p:cNvPr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74;p43">
              <a:extLst>
                <a:ext uri="{FF2B5EF4-FFF2-40B4-BE49-F238E27FC236}">
                  <a16:creationId xmlns:a16="http://schemas.microsoft.com/office/drawing/2014/main" id="{3CD0C558-1B07-0EB0-3ECB-3A23F4103FBE}"/>
                </a:ext>
              </a:extLst>
            </p:cNvPr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5;p43">
              <a:extLst>
                <a:ext uri="{FF2B5EF4-FFF2-40B4-BE49-F238E27FC236}">
                  <a16:creationId xmlns:a16="http://schemas.microsoft.com/office/drawing/2014/main" id="{4D5CBE8E-5509-D861-FEAA-762B27F967B9}"/>
                </a:ext>
              </a:extLst>
            </p:cNvPr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6;p43">
              <a:extLst>
                <a:ext uri="{FF2B5EF4-FFF2-40B4-BE49-F238E27FC236}">
                  <a16:creationId xmlns:a16="http://schemas.microsoft.com/office/drawing/2014/main" id="{FF9F1A43-84CC-6ECE-E102-332323F00162}"/>
                </a:ext>
              </a:extLst>
            </p:cNvPr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77;p43">
              <a:extLst>
                <a:ext uri="{FF2B5EF4-FFF2-40B4-BE49-F238E27FC236}">
                  <a16:creationId xmlns:a16="http://schemas.microsoft.com/office/drawing/2014/main" id="{40C1663A-B5E8-F39B-A7E7-3C8015AD5006}"/>
                </a:ext>
              </a:extLst>
            </p:cNvPr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;p43">
              <a:extLst>
                <a:ext uri="{FF2B5EF4-FFF2-40B4-BE49-F238E27FC236}">
                  <a16:creationId xmlns:a16="http://schemas.microsoft.com/office/drawing/2014/main" id="{2297F59C-433A-9EB7-F004-4AB79E065006}"/>
                </a:ext>
              </a:extLst>
            </p:cNvPr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9;p43">
              <a:extLst>
                <a:ext uri="{FF2B5EF4-FFF2-40B4-BE49-F238E27FC236}">
                  <a16:creationId xmlns:a16="http://schemas.microsoft.com/office/drawing/2014/main" id="{2F0976A6-3162-DFD5-A087-D9E7222778FA}"/>
                </a:ext>
              </a:extLst>
            </p:cNvPr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0;p43">
              <a:extLst>
                <a:ext uri="{FF2B5EF4-FFF2-40B4-BE49-F238E27FC236}">
                  <a16:creationId xmlns:a16="http://schemas.microsoft.com/office/drawing/2014/main" id="{FE7C45F8-FC71-218F-AB4D-059CE009834E}"/>
                </a:ext>
              </a:extLst>
            </p:cNvPr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1;p43">
              <a:extLst>
                <a:ext uri="{FF2B5EF4-FFF2-40B4-BE49-F238E27FC236}">
                  <a16:creationId xmlns:a16="http://schemas.microsoft.com/office/drawing/2014/main" id="{6F04F80F-3595-42EB-7FCA-9570396323FA}"/>
                </a:ext>
              </a:extLst>
            </p:cNvPr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2;p43">
              <a:extLst>
                <a:ext uri="{FF2B5EF4-FFF2-40B4-BE49-F238E27FC236}">
                  <a16:creationId xmlns:a16="http://schemas.microsoft.com/office/drawing/2014/main" id="{080D34EC-0E7C-5A58-9DA8-707F798DFA3E}"/>
                </a:ext>
              </a:extLst>
            </p:cNvPr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F3EE451-2983-4A67-BC10-DAD69DA20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656" y="1830038"/>
            <a:ext cx="516314" cy="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19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1E5330B1-BC8B-45F9-5466-259325C9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E824E6EE-B98A-0AFB-C049-CEE9781DFC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AE38C03F-ED90-8131-4E7C-DD7862528A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C3214067-153B-B2EA-6CFC-E3AA249EC4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17F5B242-9CF5-288A-998F-07EF277F5D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CD49623F-2BCA-E428-47FA-BD78C03B37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AE0EA2AB-B91F-2CBB-9FEA-6D8027B9F7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 DETECTION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F50CAE81-FAE0-FA7B-6E4A-3965DA868AF4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3C369988-1D8E-6439-9B10-B39ED9DBD6A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4CE738B4-8CA0-C6B6-99CC-B4365AFB4C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A084017E-F959-E9E7-1C49-0E9AF75A0FD4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CD4DD62B-516B-00D3-4EB8-9BE1CE92F2A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744AFBB6-562D-CB40-8308-07AB4E5FFDE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EECB2B55-871C-7968-FC5E-68C6B4C7028E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40F99B0A-93D7-28EE-4CDF-7A5A6EBCB59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F714B521-0FC7-E9F2-3327-9AF67E3C0AC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BC96E2BD-C9DA-B919-EAF0-215691CE2E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92;p40">
            <a:extLst>
              <a:ext uri="{FF2B5EF4-FFF2-40B4-BE49-F238E27FC236}">
                <a16:creationId xmlns:a16="http://schemas.microsoft.com/office/drawing/2014/main" id="{893DEF4E-84A5-2B62-4B01-0076A633BC3A}"/>
              </a:ext>
            </a:extLst>
          </p:cNvPr>
          <p:cNvSpPr txBox="1">
            <a:spLocks/>
          </p:cNvSpPr>
          <p:nvPr/>
        </p:nvSpPr>
        <p:spPr>
          <a:xfrm>
            <a:off x="718120" y="2994866"/>
            <a:ext cx="7351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43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dirty="0"/>
              <a:t>Using YOLOv11n</a:t>
            </a:r>
          </a:p>
        </p:txBody>
      </p:sp>
    </p:spTree>
    <p:extLst>
      <p:ext uri="{BB962C8B-B14F-4D97-AF65-F5344CB8AC3E}">
        <p14:creationId xmlns:p14="http://schemas.microsoft.com/office/powerpoint/2010/main" val="279459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F9C41BB0-8279-1192-4B0D-CD6B9FE8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0F5EE7B4-CF7B-1C43-5BA7-CAA7B82FF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D662BB5C-936A-D033-4607-C572AFD6C2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C6EFF330-0B03-1494-CC78-0727B3EF93D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CA5F204D-7C41-636F-210B-56B3A688946C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A7B6CAC7-0F3C-877B-61BD-F4A03CC74AE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8FF93327-2729-3109-5669-3C62187544A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2B2D6345-B037-BA04-1509-AB00D7F0121A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ACAAD8C6-35C4-7F2B-B20F-5C45E3ED06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FB3E0CD3-108D-FDC7-8283-279EEF845B2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455E4EF-EDAF-683F-97C7-27BAC331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1528"/>
            <a:ext cx="7704000" cy="572700"/>
          </a:xfrm>
        </p:spPr>
        <p:txBody>
          <a:bodyPr/>
          <a:lstStyle/>
          <a:p>
            <a:r>
              <a:rPr lang="en-US" sz="2800" dirty="0"/>
              <a:t>Face detection overview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60069-AEF4-7043-F12F-69D76FD7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99" y="912864"/>
            <a:ext cx="4698335" cy="3916243"/>
          </a:xfrm>
        </p:spPr>
        <p:txBody>
          <a:bodyPr/>
          <a:lstStyle/>
          <a:p>
            <a:r>
              <a:rPr lang="en-US" sz="2100" dirty="0"/>
              <a:t>Identifies and locates human faces in images/videos.</a:t>
            </a:r>
          </a:p>
          <a:p>
            <a:r>
              <a:rPr lang="en-US" sz="2100" dirty="0"/>
              <a:t>First step in facial recognition systems.</a:t>
            </a:r>
          </a:p>
          <a:p>
            <a:r>
              <a:rPr lang="en-US" sz="2100" dirty="0"/>
              <a:t> Analyzes facial features like eyes, nose, mouth.</a:t>
            </a:r>
          </a:p>
          <a:p>
            <a:r>
              <a:rPr lang="en-US" sz="2100" dirty="0"/>
              <a:t>Used in smartphones, surveillance, social media.</a:t>
            </a:r>
          </a:p>
          <a:p>
            <a:r>
              <a:rPr lang="en-US" sz="2100" dirty="0"/>
              <a:t>Powered by machine learning &amp; deep learning for high accuracy.</a:t>
            </a:r>
          </a:p>
          <a:p>
            <a:pPr marL="139700" indent="0">
              <a:buNone/>
            </a:pPr>
            <a:endParaRPr lang="en-US" sz="2000" kern="100" dirty="0">
              <a:effectLst/>
              <a:latin typeface="Montserrat" panose="00000500000000000000" pitchFamily="2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732BF5-46DE-5884-D090-2DB0651B5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335" y="1688618"/>
            <a:ext cx="3387341" cy="18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2605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1722</Words>
  <Application>Microsoft Office PowerPoint</Application>
  <PresentationFormat>On-screen Show (16:9)</PresentationFormat>
  <Paragraphs>320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Arial</vt:lpstr>
      <vt:lpstr>Montserrat Black</vt:lpstr>
      <vt:lpstr>MingLiU_MSCS-ExtB</vt:lpstr>
      <vt:lpstr>Wingdings</vt:lpstr>
      <vt:lpstr>Symbol</vt:lpstr>
      <vt:lpstr>Anaheim</vt:lpstr>
      <vt:lpstr>Bebas Neue</vt:lpstr>
      <vt:lpstr>PT Sans</vt:lpstr>
      <vt:lpstr>Montserrat Light</vt:lpstr>
      <vt:lpstr>Nunito Light</vt:lpstr>
      <vt:lpstr>Montserrat</vt:lpstr>
      <vt:lpstr>Aptos</vt:lpstr>
      <vt:lpstr>Artificial Intelligence (AI) Technology Consulting by Slidesgo</vt:lpstr>
      <vt:lpstr>Face Recognition Attendance System  </vt:lpstr>
      <vt:lpstr>OUR TEAM</vt:lpstr>
      <vt:lpstr>POINTS TO BE DISCUSSED</vt:lpstr>
      <vt:lpstr>01</vt:lpstr>
      <vt:lpstr>INTRODUCTION</vt:lpstr>
      <vt:lpstr>PROBLEM STATEMENT</vt:lpstr>
      <vt:lpstr>WHAT ARE WE WORKING ON?</vt:lpstr>
      <vt:lpstr>02</vt:lpstr>
      <vt:lpstr>Face detection overview </vt:lpstr>
      <vt:lpstr>Face detection algorithm(YOLO) </vt:lpstr>
      <vt:lpstr>Face detection algorithm(YOLO) </vt:lpstr>
      <vt:lpstr>Face detection algorithm(YOLO) </vt:lpstr>
      <vt:lpstr>Detection Performance</vt:lpstr>
      <vt:lpstr>03</vt:lpstr>
      <vt:lpstr>FaceNet with InceptionResNetV1 </vt:lpstr>
      <vt:lpstr>InceptionResNetV1 Architecture </vt:lpstr>
      <vt:lpstr>InceptionResNetV1 Architecture(Cont.) </vt:lpstr>
      <vt:lpstr>InceptionResNetV1 Architecture(Cont.) </vt:lpstr>
      <vt:lpstr>Full pipeline of Face Detection &amp; Recognition</vt:lpstr>
      <vt:lpstr>STEP 1 : Dataset Collection</vt:lpstr>
      <vt:lpstr>STEP 2 : Face Detection</vt:lpstr>
      <vt:lpstr>STEP 3 : Image Preprocessing </vt:lpstr>
      <vt:lpstr>STEP 4 : Face Embedding</vt:lpstr>
      <vt:lpstr>STEP 5 : Face Recognition </vt:lpstr>
      <vt:lpstr>STEP 6 : System Testing</vt:lpstr>
      <vt:lpstr>Limitations</vt:lpstr>
      <vt:lpstr>04</vt:lpstr>
      <vt:lpstr>Back-end Structure</vt:lpstr>
      <vt:lpstr>I : Back-end Business Logic (What Should happen ?)</vt:lpstr>
      <vt:lpstr>I : Back-end Business Logic (Cont.) (What Should happen ?)</vt:lpstr>
      <vt:lpstr>I : Back-end Business Logic (Cont.) (What Should happen ?)</vt:lpstr>
      <vt:lpstr>I : Back-end Business Logic (Cont.) (What Should happen ?)</vt:lpstr>
      <vt:lpstr>I : Back-end Business Logic (Cont.) (What Should happen ?)</vt:lpstr>
      <vt:lpstr>II : Database Structure</vt:lpstr>
      <vt:lpstr>III : Back-end Features</vt:lpstr>
      <vt:lpstr>III : Back-end Features</vt:lpstr>
      <vt:lpstr>III : Back-end Features</vt:lpstr>
      <vt:lpstr>III : Back-end Features</vt:lpstr>
      <vt:lpstr>Back-end Features (Summary)</vt:lpstr>
      <vt:lpstr>05</vt:lpstr>
      <vt:lpstr>MOBILE and WEB INTERFACE</vt:lpstr>
      <vt:lpstr>Application System (Context Diagram)</vt:lpstr>
      <vt:lpstr>Business Process</vt:lpstr>
      <vt:lpstr>Business Process</vt:lpstr>
      <vt:lpstr>Requirements (Mobile Application) </vt:lpstr>
      <vt:lpstr>Requirements (Web Dashboard) </vt:lpstr>
      <vt:lpstr>Requirements </vt:lpstr>
      <vt:lpstr>Business Rules</vt:lpstr>
      <vt:lpstr>Figma Design</vt:lpstr>
      <vt:lpstr>Implementation Mobile Application </vt:lpstr>
      <vt:lpstr>Implementation Web Dashboard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Mohamed Salah</dc:creator>
  <cp:lastModifiedBy>Mohamed Salah</cp:lastModifiedBy>
  <cp:revision>4</cp:revision>
  <dcterms:modified xsi:type="dcterms:W3CDTF">2025-05-04T17:14:25Z</dcterms:modified>
</cp:coreProperties>
</file>